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0F8B3D-2695-4766-9A88-A304DB8FE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73E68-2567-4617-8373-94214B173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D72ADD-518C-4DDD-8712-FAF73009D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1DFD2D-BAFE-4489-AD8A-6F8386DC6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E141ED-A20E-47CD-B2F1-0CEB0465AD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72D044-FDC1-439B-AFAE-8FFCBA6DF5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C86876-0098-4313-B399-E65F57875B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ACA6F-F429-42F9-AD4E-869DF4893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799438-8ED8-4A47-8FD6-702264D6B2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39A49-1292-4918-A413-B48AC4750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9B35E-9C42-43A0-A7D3-BAE81BD95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12302133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怎么找创业计划书</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寻找创业计划书的目的</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创业计划书的基本内容</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寻找创业计划书的途径</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分析和借鉴创业计划书</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制定自己的创业计划书</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寻找创业计划书的目的</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917" b="14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了解创业计划书的重要性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创业计划书是创业过程中的重要指导文件，它可以帮助创业者理清思路、明确目标，并制定可行的实施方案。</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通过撰写创业计划书，创业者可以全面了解自己的商业模式、市场定位、营销策略等方面，从而更好地把握商业机会。</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创业计划书还可以帮助创业者吸引投资、寻找合作伙伴以及申请政府支持等资源，为企业的顺利发展提供保障。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确定自己的创业目标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通过阅读创业计划书，创业者可以了解不同行业的商业模式和发展趋势，从而确定自己的创业方向和目标。</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创业计划书中的市场分析、竞争态势等内容，可以帮助创业者评估市场潜力和竞争优势，为制定具体的商业计划提供依据。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制定创业策略和计划</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创业计划书中的战略规划、营销策略、财务规划等内容，可以为创业者提供制定具体策略和计划的参考。</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通过学习和借鉴创业计划书的经验教训，创业者可以避免走弯路、提高创业成功率。</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在寻找创业计划书时，可以通过以下途径进行查找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图书馆</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图书馆是获取创业计划书的重要途径之一，特别是经济、管理类图书中往往会有一些经典的创业计划书案例。</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创业孵化器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很多创业孵化器会为入驻的创业者提供创业计划书的撰写和指导服务，同时也会有一些已经成功孵化的企业将自己的创业计划书公开分享。</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咨询公司</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一些咨询公司会为客户提供商业计划书撰写服务，这些商业计划书通常会包含较为详细的市场分析、商业模式设计等内容，对于创业者来说具有较高的参考价值。</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网络资源</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互联网上有很多创业计划书相关的网站和论坛，如创投圈、知乎等，这些平台上有大量的创业计划书可供下载和参考。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制定创业策略和计划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创业计划书的基本内容</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24" r="2124"/>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总结公司的发展历程、愿景、使命和价值观。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介绍公司的组织结构、团队成员和各自职责。</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描述公司的核心竞争力，包括技术、品牌、渠道等方面。</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333" r="11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评估市场趋势和风险，并提出应对策略。</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分析目标市场的规模、增长率和潜力。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研究竞争对手，包括产品、价格、渠道和营销策略。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详细描述产品或服务的特性、功能和优势。</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说明产品或服务的研发过程、技术实现和知识产权情况。</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阐述产品或服务的市场定位和目标客户群体。</a:t>
            </a:r>
          </a:p>
        </p:txBody>
      </p:sp>
      <p:pic>
        <p:nvPicPr>
          <p:cNvPr id="14" name="Picture 14"/>
          <p:cNvPicPr>
            <a:picLocks noChangeAspect="1"/>
          </p:cNvPicPr>
          <p:nvPr/>
        </p:nvPicPr>
        <p:blipFill>
          <a:blip r:embed="rId2"/>
          <a:srcRect t="3220" b="3220"/>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产品或服务介绍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制定适合目标市场的营销策略，包括品牌推广、渠道建设、促销活动等。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制定销售计划，包括销售目标、销售渠道和销售团队建设等。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预测未来几年的销售收入和市场份额。</a:t>
              </a:r>
            </a:p>
          </p:txBody>
        </p:sp>
      </p:grpSp>
      <p:pic>
        <p:nvPicPr>
          <p:cNvPr id="14" name="Picture 14"/>
          <p:cNvPicPr>
            <a:picLocks noChangeAspect="1"/>
          </p:cNvPicPr>
          <p:nvPr/>
        </p:nvPicPr>
        <p:blipFill>
          <a:blip r:embed="rId2"/>
          <a:srcRect l="11353" r="11353"/>
          <a:stretch>
            <a:fillRect/>
          </a:stretch>
        </p:blipFill>
        <p:spPr>
          <a:xfrm>
            <a:off x="6603343" y="1773672"/>
            <a:ext cx="4619079" cy="4619078"/>
          </a:xfrm>
          <a:prstGeom prst="ellipse">
            <a:avLst/>
          </a:prstGeom>
        </p:spPr>
      </p:pic>
      <p:pic>
        <p:nvPicPr>
          <p:cNvPr id="15" name="Picture 15"/>
          <p:cNvPicPr>
            <a:picLocks noChangeAspect="1"/>
          </p:cNvPicPr>
          <p:nvPr/>
        </p:nvPicPr>
        <p:blipFill>
          <a:blip r:embed="rId3"/>
          <a:srcRect l="8125" r="81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营销策略和销售计划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691" r="8691"/>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预测公司未来几年的财务状况，包括收入、成本、利润等。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分析公司的融资需求，包括资金用途、融资方式和预期回报等。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制定财务预算和资金使用计划，以确保公司财务状况的稳定和可持续发展。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财务预测和融资需求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寻找创业计划书的途径</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https://d.book118.com/285123021332011123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2024-09-27T22:25:05.688</cp:lastPrinted>
  <dcterms:created xsi:type="dcterms:W3CDTF">2024-09-27T14:25:05Z</dcterms:created>
  <dcterms:modified xsi:type="dcterms:W3CDTF">2024-09-27T14:25:07Z</dcterms:modified>
</cp:coreProperties>
</file>