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C54C3-4B4C-486E-8C4A-FEDE2472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C9C9-1D0E-47BB-A6BB-16ACB3AE9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19B32-56B5-413C-A59C-A147BB13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B1249-072F-4821-AFF6-3811D29B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68819-F7AD-4721-92FF-1DAB49790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5B9FB-708F-4BF2-B9CB-1EF653BAD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831D4-BACB-4328-AB41-C0A6E096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22376-4038-4D06-BFAC-FB7EB69D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A8C0B-7BC5-4131-A72A-79A8E887E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DA251-DF70-4704-B3CD-03965FAA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03CB2-AA71-423F-B012-1C6873BB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23312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公司商业模式策划案客户满意度与忠诚度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客户忠诚度分析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商业模式策划与客户满意度、忠诚度关联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策划案实施与效果评估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当前市场竞争激烈，客户对于产品或服务的要求越来越高，客户满意度和忠诚度成为企业竞争的关键。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通过策划案的实施，提高客户满意度和忠诚度，增加客户黏性，从而实现企业长期稳定的发展。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本策划案针对公司所有产品或服务，面向现有客户和潜在客户。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以客户需求为导向，从产品或服务的质量、价格、交付、售后等方面入手，全面提升客户满意度；同时，通过积分、会员、优惠等手段，增强客户对公司的忠诚度和黏性。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以上内容仅为示例，具体策划案的内容需要根据公司的实际情况、市场需求和竞争环境等因素进行具体分析和制定。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策划案范围与重点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33" r="2263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根据公司的业务特点和客户需求，设计针对性的调查问卷，包括服务质量、产品性能、价格合理性等方面的问题。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从公司的客户数据库中随机抽取一定数量的客户作为调查样本，确保样本的代表性和广泛性。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确定调查样本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通过邮件、电话、在线调查等方式将调查问卷发送给选定的客户，并设定合理的回收期限。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实施调查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对回收的调查问卷进行数据整理和分析，包括数据统计、交叉分析、趋势分析等，以揭示客户的满意度情况和潜在问题。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根据调查结果，对客户的总体满意度进行评价，包括非常满意、满意、一般、不满意等级别的比例分布。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总体满意度评价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分析客户对公司服务质量的评价，包括售前咨询、售后服务、物流服务等方面的满意度情况。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了解客户对公司产品的性能评价，包括产品的稳定性、可靠性、易用性等方面的反馈。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产品性能评价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调查客户对公司产品价格合理性的看法，以评估公司的定价策略是否符合市场需求和客户预期。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价格合理性评价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客户满意度提升策略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建立客户关怀机制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加强产品研发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调整定价策略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针对调查中反映出的服务问题，优化公司的服务流程，提高服务效率和质量，减少客户等待时间和投诉率。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根据客户对产品性能的反馈，加强产品研发力度，改进产品功能和性能，提高产品的竞争力和客户满意度。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根据客户对价格合理性的评价，适当调整公司的定价策略，以更好地满足市场需求和客户预期。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建立完善的客户关怀机制，包括定期回访、节日祝福、优惠促销等方式，增强与客户的情感联系，提高客户忠诚度。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客户忠诚度分析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反映客户对公司产品或服务的持续需求，是评估客户忠诚度的重要指标。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重复购买率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客户留存率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客户推荐率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体现公司维持客户关系的能力，高留存率通常意味着较高的客户忠诚度。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客户愿意向他人推荐公司的产品或服务，表明他们对公司的高度信任和满意。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客户忠诚度评估指标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通过定期的客户满意度调查，收集客户对公司产品或服务的反馈，以评估客户忠诚度。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运用数据分析工具，对客户行为、购买历史等数据进行深入挖掘，以揭示客户忠诚度的现状。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建立客户流失预警机制，及时发现潜在的高流失风险客户，并采取措施进行挽回。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客户流失预警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客户忠诚度现状评估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https://d.book118.com/285123312233011111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2024-09-17T14:06:41.313</cp:lastPrinted>
  <dcterms:created xsi:type="dcterms:W3CDTF">2024-09-17T06:06:41Z</dcterms:created>
  <dcterms:modified xsi:type="dcterms:W3CDTF">2024-09-17T06:06:43Z</dcterms:modified>
</cp:coreProperties>
</file>