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AB1D1-69E3-4E1C-8FCD-A2357BF5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A2078-43BE-4E35-BF82-A2F8D3325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2643-C090-4832-9EDB-B0338638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99FB7-04D3-445C-BA63-EB07BB80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CAECF-D714-4FA6-ACDF-0A23B49C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9DC1C-AEC1-4B3A-9D74-7CA2C5EB4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3BBB6-6081-4A82-9711-094592A4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BAA34-F754-4868-8B63-7837A635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065F4-6AFC-4A5E-9CDA-DBB959C0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EE8E5-CC32-459E-B0FB-A1A9B5722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FAC2B-4E4B-4FE1-BA85-14043C96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32112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护理学基础培训课件云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护理学是一门研究维护、促进和恢复人类健康的学科，它涉及到预防疾病、照顾病人、促进健康和康复等多个方面。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护理学具有综合性、实践性、人文性和服务性的特点。它综合了医学、社会学、心理学等多学科的知识，强调实践操作和人文关怀，以服务人类健康为宗旨。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护理学起源于古代的医疗实践，最初的护理人员通常是宗教人员或家庭成员，他们负责照顾伤病人员。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随着医学科学的发展，护理学逐渐发展成为一个独立的学科，开始有专业的护理人员和护理教育。现代护理学更加注重科学研究和实证，不断推动护理实践的发展。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0" r="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护理学的职业道德强调关爱、尊重、诚实和负责等核心价值，要求护理人员关注病人的身心健康，维护病人的尊严和权益，为病人提供专业、安全和人性化的护理服务。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护理学的职业道德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为了保障护理质量和病人安全，各国都制定了一系列的护理规范和标准，包括护理实践规范、护理教育标准、护士资格认证等，这些规范和标准是护理学发展的重要支撑和保障。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护理学的职业道德与规范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理解人体结构与功能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介绍人体各系统的解剖结构，包括骨骼、肌肉、内脏、神经系统等，以及各系统的功能和相互关系。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掌握人体正常生理功能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研究人体各系统的正常生理功能，如消化、循环、呼吸、排泄等，以及影响生理功能的因素。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了解疾病发生发展规律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介绍疾病的病因、发病机制、病理变化及转归，为疾病的诊断和治疗提供理论基础。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掌握药物作用机制及用药原则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介绍药物的作用机制、药效学、药动学及常用药物，强调合理用药原则和用药注意事项。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药物学基础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https://d.book118.com/285132112033011044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2024-09-06T08:31:07.105</cp:lastPrinted>
  <dcterms:created xsi:type="dcterms:W3CDTF">2024-09-06T00:31:07Z</dcterms:created>
  <dcterms:modified xsi:type="dcterms:W3CDTF">2024-09-06T00:31:09Z</dcterms:modified>
</cp:coreProperties>
</file>