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17AAF-046B-4E2C-B932-05A1B21F4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FB553-849B-4BB2-B4AF-75B7864B5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EB8C2-D14F-4E0B-9906-C11324312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E86B86-12A5-4628-80A5-AE2B74A0D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B08E36-8DD0-4C25-B16B-0D59F6BCF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5B7AD4-E453-4E4C-98EF-63C9D7961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A443F4-8D97-4E11-82F3-9D41B4FB0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F5775C-07FC-439E-A484-E48E941A1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0217C-F15A-4486-AEED-89CD52026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A0FC9E-16E1-46D0-98DB-A8C314619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CE4AD9-F9DE-4568-A560-9CB06C963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8.png" /><Relationship Id="rId4" Type="http://schemas.openxmlformats.org/officeDocument/2006/relationships/image" Target="../media/image19.pn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13221331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护理的内涵建设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护理理念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护理教育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护理服务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护理理念是护理实践的指导思想，是指导护理人员认识和解决护理实践中的一系列问题的思想基础。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护理理念的核心是关注人的整体健康，以病人为中心，提供全面、专业的护理服务。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护理理念的形成受到社会文化、医学模式、护理学发展等多种因素的影响。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护理理念的概述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传统护理理念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以疾病为中心，强调对疾病的预防和治疗。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现代护理理念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以病人为中心，关注病人的生理、心理和社会需求。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整体护理理念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以人的整体健康为中心，提供全面、专业的护理服务。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护理理念的演变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强调人的整体性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关注人的生理、心理和社会需求，提供全面、专业的护理服务。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强调医护人员之间的合作，共同为病人提供优质的医疗服务。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以病人为中心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将病人放在首位，关注病人的感受和需求，提供个性化的护理服务。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持续质量改进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关注护理服务的质量和效果，不断改进和优化护理服务流程。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现代护理理念的核心内容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基础护理技能是护理人员必须掌握的基本技能，包括但不限于测量生命体征、给药、静脉输液、采集标本等。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基础护理技能是保证患者安全和治疗效果的重要保障，要求护理人员熟练掌握并能够灵活运用。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26" b="542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基础护理技能的提高需要不断学习和实践，护理人员应持续提高自己的基础护理技能水平。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专科护理技能是指针对特定疾病或科室的护理技能，如心血管科、呼吸科、重症监护等。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专科护理技能要求护理人员具备丰富的专业知识和临床经验，能够应对各种复杂的病情和紧急状况。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689" b="7689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5804" b="580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专科护理技能的提高需要不断学习和进修，护理人员应积极参与相关培训和学习。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急救护理技能要求护理人员具备快速反应和准确判断的能力，能够在紧急情况下迅速采取有效的护理措施。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急救护理技能的提高需要定期进行培训和演练，护理人员应熟练掌握相关技能并保持高度的警觉性。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626" r="962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急救护理技能是指针对紧急状况的护理技能，如心肺复苏、急救药品使用等。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护理管理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护理人员招聘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制定招聘计划，明确招聘标准，选拔具备专业知识和技能的护理人员。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护理人员培训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开展定期培训，提高护理人员的专业技能和服务水平，满足患者需求。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护理人员绩效评估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建立绩效评估体系，激励优秀护理人员，促进护理团队的良性竞争。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护理人力资源管理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建立质量监控机制，定期评估护理服务质量，及时发现并改进问题。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质量标准制定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根据行业标准和医院实际情况，制定护理服务质量标准。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质量持续改进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鼓励护理团队持续改进服务质量，提高患者满意度。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https://d.book118.com/285132213312011044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2024-09-07T09:36:34.704</cp:lastPrinted>
  <dcterms:created xsi:type="dcterms:W3CDTF">2024-09-07T01:36:34Z</dcterms:created>
  <dcterms:modified xsi:type="dcterms:W3CDTF">2024-09-07T01:36:36Z</dcterms:modified>
</cp:coreProperties>
</file>