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5B33B-8349-4B80-8072-27D00693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818C8-07EE-41B2-B659-890CC76E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8AAB5-231C-4DDE-A3C5-FAD9A33B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B15D9-5102-4C31-9E45-FC038384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6C1BD-C4A9-400F-9084-202F330A2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949DC-A5E5-4801-BAE3-64BA5D7B8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9FD8F-A14D-490E-9BBF-1969009A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9516E-4A49-4A5D-8708-5A86DAED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0C0A9-4E54-402A-9D63-ECEDE8315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D8A67-FFB9-47D7-8415-16EDD17B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6A8D-0CF6-496D-B852-68999683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34241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非营利组织的基础理论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非营利组织的核心价值观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非营利组织的治理结构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非营利组织的资源获取与管理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非营利组织项目设计与实施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非营利组织法律法规政策环境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非营利组织是指那些以推进社会公益为宗旨，不以获取利润为目的，具有法人资格的社会组织。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非营利性、公益性、志愿性、自治性。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非营利组织的发展经历了漫长的历史过程，从最初的慈善救济到现代的社会公益，其形态和功能不断演变和扩展。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目前，非营利组织在全球范围内蓬勃发展，涉及领域广泛，包括教育、医疗、环保、人权等，对社会进步和发展起到了积极的推动作用。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非营利组织与政府组织的主要区别在于其民间性和自治性，政府组织是国家权力的代表，而非营利组织则是社会力量的代表。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非营利组织与营利组织的根本区别在于其盈利目的的不同，营利组织以追求经济利益最大化为目标，而非营利组织则以推进社会公益为宗旨。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与其他组织类型比较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与营利组织比较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与政府组织比较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非营利组织的核心价值观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非营利组织强调成员对社会的奉献和付出，不计较个人得失，致力于社会公益事业的发展。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非营利组织倡导成员之间的互助合作，共同为公益事业贡献力量，实现社会资源的共享和优化配置。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非营利组织注重培养成员的公益意识，使其认识到自身行为对社会的影响，积极履行社会责任。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公益精神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非营利组织强调成员对社会的责任感和使命感，积极关注社会问题，主动承担社会责任。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非营利组织将公共利益放在首位，致力于维护社会公正和公平，促进社会和谐发展。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公共利益至上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非营利组织通过倡导社会变革和推动政策改进，为社会发展贡献力量。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倡导社会变革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志愿者培训和管理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非营利组织重视志愿者的培训和管理，提高志愿者的服务能力和素质，确保志愿服务活动的顺利开展。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非营利组织建立志愿者激励机制，通过表彰、奖励等方式激发志愿者的积极性和创造性，促进志愿服务的持续发展。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志愿服务精神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非营利组织倡导志愿服务精神，鼓励成员积极参与志愿服务活动，为社会提供无偿帮助和支持。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非营利组织的治理结构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董事会制度及职责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董事会是非营利组织的最高决策机构，对组织的长远发展和整体运营负有最终责任。他们通过定期召开会议、审议重要事项和提供战略指导，确保组织实现既定目标。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非营利组织的董事会通常由志愿者董事组成，他们具有不同的专业背景和技能，共同负责组织的战略规划和决策。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董事会的构成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董事会的主要职责包括制定组织的使命、愿景和价值观，审批和监督组织的战略规划，确保组织遵守法律法规，以及选举和任命高层管理人员。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董事会的职责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监事会的构成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非营利组织的监事会通常由独立的监事组成，他们负责监督组织的财务状况和治理过程。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000" r="4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监事会的职责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监事会的主要职责包括审查和监督组织的财务报告、内部控制和风险管理，确保组织的资金使用合规、透明。此外，监事会还负责监督董事会和管理层的决策过程，防止潜在的利益冲突和违规行为。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监事会是非营利组织的重要监督机构，通过独立、客观的监督，确保组织的财务稳健和治理合规。他们向董事会提供独立的意见和建议，帮助组织建立健全的治理结构和内部控制体系。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监事会制度及职责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执行团队的构成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非营利组织的执行团队通常由首席执行官（CEO）和其他高层管理人员组成，他们负责组织的日常运营和管理。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执行团队的职责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执行团队的主要职责包括制定和实施组织的战略规划、年度计划和预算，管理组织的资源、项目和人员，以及与外部利益相关者建立和维护关系。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是非营利组织的核心领导力量，他们通过高效的执行和卓越的领导，推动组织实现使命和目标。他们与董事会密切合作，确保组织的战略方向和运营计划得到有效实施。同时，执行团队还负责培养和激励员工，营造积极向上的组织文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执行团队构成与角色定位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非营利组织的资源获取与管理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https://d.book118.com/285134241322011042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2024-09-04T08:42:22.541</cp:lastPrinted>
  <dcterms:created xsi:type="dcterms:W3CDTF">2024-09-04T00:42:22Z</dcterms:created>
  <dcterms:modified xsi:type="dcterms:W3CDTF">2024-09-04T00:42:24Z</dcterms:modified>
</cp:coreProperties>
</file>