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2B875D-1E9F-4770-A1C4-916564176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E19B2E-DBE0-4BDB-964D-EE95A3CA0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808489-4CF0-45C5-A03F-22B9FC3E4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D4C800-9D72-4D31-ABD9-37C77EC55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F65B2B-64E2-4900-85DF-8C96822D3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519BCE-0140-4207-B245-6901AEA84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5FD4A1-D25D-42CB-829B-C393F0C4E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8EF9C1-133C-443B-ACA1-2E332C840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0C7FD4-0155-44CB-BFE2-722D20C7E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ECEA87-0048-4C34-B059-A0A504C8B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D9332D-E213-4737-906F-ACC6CB572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14024414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设备管理的组织变革管理培训课件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组织变革理论与设备管理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设备管理组织变革的实施步骤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设备管理组织变革中的关键成功因素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设备管理组织变革面临的挑战和应对策略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设备管理组织变革的实践案例分享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255" r="1125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通过本次培训，使参与者全面了解设备管理在组织变革中的重要性，掌握相关理论和方法，提升设备管理水平，推动企业转型升级。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随着科技的快速发展和市场竞争的加剧，设备管理作为企业核心竞争力的重要组成部分，正面临着前所未有的挑战和机遇。本次培训旨在帮助参与者适应新形势下的设备管理需求，推动企业实现可持续发展。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当前，许多企业在设备管理中存在诸多问题，如设备老化、维护不足、信息化程度低等，导致生产效率低下、成本增加，难以满足市场需求。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随着工业4.0、智能制造等新技术的发展和应用，设备管理面临着更高的要求和更复杂的挑战。企业需要加强设备管理的创新和实践，提高设备利用率、降低维护成本、优化生产流程，以适应快速变化的市场环境。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组织变革理论与设备管理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组织变革是指组织在应对外部环境变化或内部发展需要时，通过调整组织结构、制度、文化等方面，实现组织目标、提升组织效能的过程。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根据变革的程度和范围，组织变革可分为渐进式变革和激进式变革；根据变革的推动力量，可分为自上而下的变革和自下而上的变革。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组织变革的定义和类型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组织变革的类型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组织变革的定义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设备管理对组织变革的推动作用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设备管理作为企业管理的重要组成部分，其优化和改进可以推动组织整体变革，提高组织的竞争力和适应能力。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组织变革对设备管理的影响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组织变革会改变企业的经营模式、组织结构和管理方式，从而对设备管理提出新的要求和挑战。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设备管理与组织变革的关系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设备管理通过引进新技术、新工艺和新设备，推动企业技术创新，提高生产效率和产品质量。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促进技术创新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设备管理通过对设备资源的合理配置和调度，实现资源的最大化利用，降低生产成本和浪费。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设备管理通过培训和技能提升，提高员工的专业素质和工作能力，为企业发展提供人才保障。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提升员工素质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设备管理通过建立和完善设备管理制度和流程，规范设备的使用、维护和更新等行为，确保设备的正常运行和安全。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完善管理制度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设备管理在组织变革中的作用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设备管理组织变革的实施步骤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制定变革计划和目标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明确变革的愿景和使命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确立设备管理组织变革的长期目标，明确变革对企业发展的战略意义。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分析现状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深入了解当前设备管理组织的运作状况，识别存在的问题和挑战。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制定变革计划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基于现状分析，制定详细的变革计划，包括变革的时间表、资源需求、关键里程碑等。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员工能力和态度评估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评估员工在设备管理方面的能力和态度，为变革提供人员保障。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设备管理流程评估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审查现有设备管理流程，识别流程中的瓶颈和浪费，提出优化建议。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设备管理绩效评估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建立设备管理绩效评估体系，对设备管理的效果进行定期评估，确保变革目标的实现。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评估现有设备管理体系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制定新的设备管理政策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制定与新的设备管理流程相配套的政策和制度，确保变革的顺利实施。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培训和发展员工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为员工提供必要的培训和发展机会，提高他们在设备管理方面的能力和素质。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设计新的设备管理流程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基于变革目标和评估结果，设计新的设备管理流程，确保流程的高效和顺畅。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设计新的设备管理体系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在部分区域或业务单元试点实施新的设备管理体系，收集反馈并进行调整。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试点实施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全面推广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持续监控和改进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在试点成功的基础上，全面推广新的设备管理体系，确保变革在整个企业范围内的顺利实施。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建立持续监控机制，对新的设备管理体系进行定期评估和改进，确保变革效果的持续和稳定。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实施新的设备管理体系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设备管理组织变革中的关键成功因素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提供资源和支持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为确保变革的顺利进行，领导层应提供必要的资源，如资金、人力和时间等，并给予员工充分的支持和鼓励。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积极参与和推动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领导层应积极参与变革过程，通过身体力行、倡导和推动来确保变革的有效实施。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确立明确的愿景和目标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领导层需为设备管理组织变革设定清晰、具有挑战性的愿景和目标，以激发员工的积极性和参与度。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领导层的支持和推动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为实现设备管理组织变革的目标，需建立跨部门协作机制，促进各部门间的信息共享、资源整合和协同工作。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建立跨部门协作机制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变革过程中，各部门应加强沟通与交流，及时传递变革进展、问题和需求等信息，以便及时调整和优化变革方案。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加强沟通与交流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鼓励员工跨部门合作，打破部门壁垒，共同应对变革中遇到的挑战和问题。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打破部门壁垒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跨部门协作和沟通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https://d.book118.com/285140244141011112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2024-09-18T21:07:43.367</cp:lastPrinted>
  <dcterms:created xsi:type="dcterms:W3CDTF">2024-09-18T13:07:43Z</dcterms:created>
  <dcterms:modified xsi:type="dcterms:W3CDTF">2024-09-18T13:07:45Z</dcterms:modified>
</cp:coreProperties>
</file>