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C20B4-FEA0-4690-8467-FD01FE281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EC6A6-5249-477B-A94F-013523167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D8200-BE5E-45FB-BEF5-6E2890C8F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0A624-4DB2-4305-9BAD-0F6FF921A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2E182C-1B98-4508-B9AB-099E9A617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0833BF-B0DF-4D97-ABAA-44E1C11BF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D03D4B-C9CE-4F1A-9DFA-BEEE4610A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04159-CDA4-42C4-818F-008286E2F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1A87A-938E-4346-971D-9A358CCC3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734B5-419D-4854-AC2C-9069BE008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71892-0E9A-478A-9618-6969FCD70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411320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餐饮业消防知识培训课件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餐饮业消防概述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餐饮业火灾预防与控制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餐饮业厨房消防安全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餐饮业餐厅消防安全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餐饮业员工消防安全培训与教育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餐饮业消防概述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厨房烹饪过程中，大量使用的油脂易引发火灾，尤其是高温油炸时。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油脂火灾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燃气火灾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电器火灾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92" r="17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使用燃气设备不当或燃气泄漏，遇明火或电火花极易引发火灾或爆炸。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厨房内电器设备多，长期使用或不当操作易导致电器短路、过载等引发火灾。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餐饮业火灾危险性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餐饮业消防法规与标准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国家消防法规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餐饮业必须遵守《中华人民共和国消防法》等相关法律法规。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地方消防标准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各地消防部门针对餐饮业制定了具体的消防安全管理标准，如厨房与餐厅的防火分隔、安全出口设置等。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行业消防规范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餐饮行业协会也制定了相应的消防安全规范，对餐饮业的消防安全提出具体要求。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业主是消防安全第一责任人，需制定消防安全制度、组织防火检查、及时消除火灾隐患等。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餐饮业主责任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员工需遵守消防安全制度，掌握基本的消防安全知识和技能，积极参与消防安全工作。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员工责任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消防、安监等部门需对餐饮业的消防安全进行监管和指导，确保餐饮业的消防安全。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相关部门责任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餐饮业消防安全责任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https://d.book118.com/285141132014011043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2024-09-04T15:57:07.653</cp:lastPrinted>
  <dcterms:created xsi:type="dcterms:W3CDTF">2024-09-04T07:57:07Z</dcterms:created>
  <dcterms:modified xsi:type="dcterms:W3CDTF">2024-09-04T07:57:09Z</dcterms:modified>
</cp:coreProperties>
</file>