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AA27BD-E7EC-48AF-9505-C1CECCE4A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5D32B-3871-4C57-B99A-C26D07513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99EDE3-8AB1-4111-B98E-FB42E8773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3E4DF7-F033-4BF1-ABE7-CEA786209C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F416AD-7A60-4A8F-9FB7-483FF41775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8A0AB4-9890-497B-8B25-E517C22330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BDA9A3-20F5-4CF4-A4FF-6BC8F7B9AB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92D87C-F7A4-4B10-81A3-3902F2F0F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3E89F7-32E8-46BD-92A0-FC5F411BC3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FE474-CD63-4CEF-B617-DC6DFA349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7B2FA4-6394-4F81-987E-A73C7313B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5141212140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文化创意产业与数字娱乐平台发展案例研究报告</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数字娱乐平台概述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文化创意产业与数字娱乐平台的融合发展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文化创意产业与数字娱乐平台发展案例研究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随着全球化和数字化的推进，文化创意产业逐渐成为经济增长的重要引擎，对于提升国家软实力和推动经济发展具有重要意义。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文化创意产业快速发展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数字技术的不断创新和应用，为数字娱乐平台的发展提供了广阔的空间和机遇，数字娱乐平台已经成为文化创意产业的重要组成部分。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数字娱乐平台崭露头角</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本研究报告旨在深入剖析文化创意产业与数字娱乐平台的发展现状与趋势，探讨二者之间的互动关系，为相关企业和政策制定者提供决策参考。</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研究意义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研究目的：通过对文化创意产业和数字娱乐平台的典型案例进行深入分析，总结其发展规律、成功经验和存在问题，为相关企业和政策制定者提供借鉴和启示。</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研究问题：本研究报告将围绕以下几个核心问题展开研究</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文化创意产业和数字娱乐平台的发展现状和趋势是什么？</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二者之间的互动关系如何？</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典型案例的成功经验和存在问题有哪些？</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对未来发展的展望和建议是什么？</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本研究报告将采用文献研究、案例分析和专家访谈等方法，对文化创意产业和数字娱乐平台的发展进行深入探讨。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本研究报告将重点关注文化创意产业中的影视制作、游戏开发、音乐创作等领域，以及数字娱乐平台中的在线视频、在线游戏、在线音乐等平台。同时，将选取国内外具有代表性的企业和案例进行分析和研究。</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文化创意产业概述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文化创意产业是指依靠个人或团队的创新思维、技能和天赋，通过开发、应用知识产权，创造财富和就业机会的产业。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根据所涉及领域和表现形式的不同，文化创意产业可分为影视制作、出版、音乐创作、美术设计、广告创意、动漫游戏、文化旅游等。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文化创意产业的定义与分类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近年来，文化创意产业逐渐走向成熟，产业链不断完善，跨界融合成为新的发展趋势。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起步阶段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20世纪90年代以前，文化创意产业处于自发形成和缓慢发展阶段。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快速发展阶段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90年代以后，随着信息技术的发展和全球化的推进，文化创意产业进入快速发展阶段，成为经济增长的重要引擎。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文化创意产业的发展历程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当前，文化创意产业已成为全球经济发展的重要支柱之一，各国纷纷加大对文化创意产业的扶持力度，推动其向更高层次发展。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文化创意产业将继续保持快速发展势头，跨界融合、数字化、智能化将成为新的发展方向。同时，随着消费者对文化产品和服务的需求日益多样化，个性化定制和体验式消费将成为文化创意产业新的增长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文化创意产业的现状与趋势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数字娱乐平台概述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提供游戏、音乐、影视、动漫等多种娱乐内容。</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数字娱乐平台是指通过数字化技术，提供游戏、音乐、影视、动漫等多元化娱乐内容的在线服务平台。</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互动性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用户可以在平台上进行社交互动，分享自己的喜好和体验。</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便捷性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用户可以通过电脑、手机等设备随时随地访问平台，享受娱乐服务。</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个性化</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根据用户的喜好和行为，提供个性化的推荐和服务。</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数字娱乐平台的定义与特点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萌芽期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早期的数字娱乐平台主要以提供单一的游戏或音乐服务为主，用户规模较小。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随着互联网技术的不断发展和普及，数字娱乐平台开始提供多元化的娱乐内容，用户规模逐渐扩大。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成熟期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数字娱乐平台在内容、技术、运营等方面不断完善，形成了一批具有品牌影响力和市场竞争力的平台。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数字娱乐平台的发展历程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2542" r="22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数字娱乐市场规模逐年增长，成为全球娱乐产业的重要组成部分。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市场规模不断扩大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众多数字娱乐平台涌现，市场竞争日益激烈，平台需要不断创新以保持竞争优势。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竞争日益激烈</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数字娱乐平台的现状与趋势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数字娱乐平台的现状与趋势</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用户需求多样化：用户对数字娱乐内容的需求越来越多样化，平台需要提供更加丰富和优质的内容以满足用户需求。</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https://d.book118.com/285141212140011120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2024-09-22T23:13:19.167</cp:lastPrinted>
  <dcterms:created xsi:type="dcterms:W3CDTF">2024-09-22T15:13:19Z</dcterms:created>
  <dcterms:modified xsi:type="dcterms:W3CDTF">2024-09-22T15:13:21Z</dcterms:modified>
</cp:coreProperties>
</file>