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248942-33F3-43E9-AB87-93307062FC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75AC5D-27F0-41E6-A08D-B8B378B3F0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FC1209-1D3B-4982-A3E5-86E1C54AB1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1AEA59-6F47-4603-AFDE-C515812B72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EC1772-2998-4802-9FFE-55FBDD5225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253771-7332-4B5F-B6EC-7B37DE1E1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08FEFB-850E-488C-8DC6-35524919F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B1D015-BF0D-4744-B1FF-15E3093CF2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0CB0B9-1840-4BAB-8C30-360E18201E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A648C9-6FEB-4B01-BD31-2E23E3C75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6294FA-84D3-4BC4-BA91-7B46E608E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5142000003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办公室常见病症状及预防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办公室常见病概述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办公室常见病症状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办公室常见病预防措施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办公室常见病治疗方法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办公室常见病预防意识提升途径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办公室常见病概述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14" r="1661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办公室常见病是指由于长时间在办公室工作，由于不良的工作习惯、环境因素等导致的各种健康问题。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办公室常见病主要分为肌肉骨骼系统疾病、呼吸道疾病、消化系统疾病、眼部疾病等。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380" b="1938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长时间保持不良姿势、缺乏运动、工作压力大、空气质量差等都是导致办公室常见病的主要原因。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办公室常见病不仅影响工作效率，还可能引发其他健康问题，如失眠、焦虑等，甚至可能对生命造成威胁。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发病原因及危害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通过改善工作环境、调整工作姿势、增加运动量、缓解工作压力等措施，可以有效预防办公室常见病的发生。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预防措施不仅可以提高员工的工作效率，还能保障员工的身体健康，减少因病假而带来的经济损失。同时，预防措施也有助于提高企业的形象和声誉。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预防措施的重要性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办公室常见病症状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2500" b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颈部疼痛、僵硬，可能伴有头痛、头晕、上肢麻木等症状。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保持正确的坐姿，避免长时间低头工作，定期进行颈部活动和锻炼，睡眠时选择合适的枕头。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颈椎病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4128" r="412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腰部疼痛、僵硬，可能伴有下肢麻木、疼痛等症状。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保持正确的坐姿，避免长时间久坐，加强腰部肌肉锻炼，定期进行腰椎检查。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腰椎间盘突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鼠标手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手腕疼痛、僵硬，可能伴有手指麻木、疼痛等症状。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使用正确的鼠标和键盘，避免长时间重复使用鼠标和键盘，进行手腕肌肉锻炼。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https://d.book118.com/285142000003011041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2024-09-01T09:57:47.010</cp:lastPrinted>
  <dcterms:created xsi:type="dcterms:W3CDTF">2024-09-01T01:57:47Z</dcterms:created>
  <dcterms:modified xsi:type="dcterms:W3CDTF">2024-09-01T01:57:49Z</dcterms:modified>
</cp:coreProperties>
</file>