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B06125-0E20-41D8-ACFD-1BDD81CDC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618179-1BE1-4574-88AA-1D5CEB2A0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69A9C4-EFFC-4FAE-8135-A1515DF15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AA9302-31F3-492A-9CCA-6E895518C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BF08B6-843A-4A01-80EE-4AC801FB5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200689-2FF9-454F-9DA9-53BEF20C9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670467-9AD6-41D0-8CF8-78CC4F7C0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029DE6-6809-4BA4-80B5-7B55227CF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13109D-4AFE-4EF4-AB77-CF70AC2B6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C787EF-4CB3-45A8-9A83-4EB81E09D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19FBDC-3131-409B-B9A5-655CD9478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5144301221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大学生消费的调查报告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大学生消费现状分析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大学生消费影响因素探究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大学生消费存在问题剖析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引导大学生理性消费对策建议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随着社会经济的发展和人民生活水平的提高，大学生的消费水平也在不断提高。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大学生作为一个特殊的消费群体，其消费行为和消费观念对于未来的消费市场有着重要的影响。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894" b="12894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4865" b="1486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因此，了解大学生的消费现状和消费趋势，对于企业和政府制定营销策略和政策具有重要的参考价值。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了解大学生的消费水平和消费结构，分析其消费特点和消费趋势。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探究大学生的消费观念和消费行为，以及其对于品牌、广告等方面的态度和偏好。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为企业和政府提供有针对性的营销策略和政策建议，促进大学生消费市场的健康发展。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调查对象与范围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调查对象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全国范围内的大学生，包括本科生、研究生等不同学历层次的学生。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调查范围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大学生的基本生活消费、学习消费、娱乐消费、人际交往消费等方面。同时，也包括大学生对于品牌、广告等方面的态度和偏好。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大学生消费现状分析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大学生消费水平普遍较高，月均消费在1000-2000元之间，部分学生消费超过2000元。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消费结构呈现多元化特点，主要包括餐饮、服饰、娱乐、学习用品等方面。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餐饮消费占比最大，约占月总消费的30%-40%，其次是服饰和娱乐消费。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消费水平及结构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消费来源与支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大学生消费来源主要包括家庭资助、奖学金、兼职等，其中家庭资助是最主要的来源。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支出方面，除了基本的生活和学习用品外，大学生还会在社交、旅游、电子产品等方面进行消费。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部分学生存在过度消费和奢侈消费的现象，如购买名牌服饰、高档化妆品等。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大部分学生具有理财意识，会进行储蓄和投资，但仍有部分学生缺乏理财规划，存在乱花钱的现象。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大学生消费观念较为开放和前卫，注重个性和时尚，追求品质生活。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消费行为受到网络影响较大，喜欢通过网购、外卖等方式进行消费。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消费观念与行为特点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大学生消费影响因素探究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家庭经济状况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家庭经济状况是影响大学生消费的重要因素，家庭经济条件好的学生往往拥有更多的可支配收入，消费水平相对较高。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父母职业和教育水平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父母职业和教育水平高的家庭，往往更注重孩子的教育和成长，愿意为孩子提供更多的经济支持，从而影响孩子的消费水平。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家庭消费观念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家庭消费观念对大学生消费也有重要影响，一些家庭注重节约和理财，会引导孩子理性消费，而另一些家庭则可能更注重享受和奢侈消费。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家庭背景因素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性别和年龄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不同性别和年龄的大学生消费观念和行为存在差异，例如女性大学生可能更注重服装、化妆品等方面的消费，而男性大学生则可能更注重电子产品、体育用品等方面的消费。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性格和心理特征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性格和心理特征也会影响大学生的消费行为，例如性格开朗、喜欢社交的学生可能在社交娱乐方面的消费更多，而性格内向、注重学习的学生则可能更注重学习用品和书籍等方面的消费。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价值观和消费观念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大学生的价值观和消费观念也会影响其消费行为，例如一些学生可能更注重品质和品牌，愿意为高品质的商品支付更高的价格，而另一些学生则可能更注重价格和实用性。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个人特征因素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https://d.book118.com/285144301221011123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2024-09-27T12:15:45.497</cp:lastPrinted>
  <dcterms:created xsi:type="dcterms:W3CDTF">2024-09-27T04:15:45Z</dcterms:created>
  <dcterms:modified xsi:type="dcterms:W3CDTF">2024-09-27T04:15:47Z</dcterms:modified>
</cp:coreProperties>
</file>