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81E62-5A29-459F-9D89-2B3B7706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57B2D-5E10-4801-A781-5E3EF4D5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8C97C-6439-4270-BC5A-D4F8D49A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5B740-6E3B-4708-A828-9C43678F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9D45D-F6C0-4390-AB46-A6545CE8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12CF9-56B8-4C71-8B34-21F80D1C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46B37-7993-4E40-B8DB-D0621812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3744E-C76E-40C5-8A0B-D63F9319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60622-DB99-453E-A946-A9EC0AF7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FB3E1-0AA8-4EC3-BB99-468BE556A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E7D1F-D052-412A-8999-96061DE5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44332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预防呼吸道感染的社会网络宣传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呼吸道感染简介与危害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社会网络宣传策略与方法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案例分析：成功预防呼吸道感染项目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呼吸道感染简介与危害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包括鼻炎、咽炎、喉炎等。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包括气管炎、支气管炎、肺炎等。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46" r="12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主要由病毒、细菌等微生物引起。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包括季节变化、空气污染、吸烟、免疫力低下等。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发热、咳嗽、咳痰、呼吸困难等。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可能引发心肌炎、肾炎等并发症，严重时甚至危及生命。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呼吸道感染患者数量庞大，对医疗资源造成巨大压力。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医疗资源消耗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患者因病缺勤，对社会生产力造成一定影响。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治疗费用及因病导致的收入减少给家庭带来经济压力。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家庭经济负担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社会经济负担分析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用纸巾或肘部遮掩口鼻，避免飞沫传播。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用肥皂和流动水洗手，特别是在接触公共物品、咳嗽或打喷嚏后。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避免用手触摸口鼻眼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减少病毒和细菌进入体内的途径。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保证充足的蛋白质、维生素和矿物质摄入，增强身体免疫力。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保持身体水分充足，有助于呼吸道黏膜的湿润和排毒。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进行适度的体育锻炼，增强身体素质和抵抗力。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在呼吸道疾病高发期，尽量减少到人群密集场所的活动。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减少外出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在公共场所或接触患者时，佩戴医用口罩或N95口罩。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与呼吸道感染患者保持一定距离，避免直接接触。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避免接触患者和病毒携带者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了解症状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熟悉呼吸道感染的常见症状，如发热、咳嗽、呼吸困难等。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一旦出现症状，应尽早到医院就诊，避免病情恶化。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按照医生的建议进行治疗和隔离，不要自行用药或停止治疗。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早期识别和治疗重要性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社会网络宣传策略与方法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包括儿童、老年人、孕妇等高风险人群，以及广大公众。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了解目标人群对呼吸道感染的认知程度、预防措施的了解情况，以及他们获取相关信息的渠道和偏好。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目标人群定位及需求分析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https://d.book118.com/285144332141011112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2024-09-18T21:08:48.896</cp:lastPrinted>
  <dcterms:created xsi:type="dcterms:W3CDTF">2024-09-18T13:08:48Z</dcterms:created>
  <dcterms:modified xsi:type="dcterms:W3CDTF">2024-09-18T13:08:50Z</dcterms:modified>
</cp:coreProperties>
</file>