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408A2-F59B-4956-AD37-A343D08BD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EDD3A-5EE6-4ED3-BE94-CF098E3AB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A1606-8670-4A88-ADAA-E27D5CC9F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7E785-DC4D-41FE-8876-644EE1293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4EA785-B949-48BE-9B68-027ECD884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3798DD-7123-485B-906F-E576C1A9D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EEA0DE-AC8E-4E35-A6FA-249773631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9DE71-7C5D-432B-8E21-382D8B4CB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8C1DA-0A67-43C0-A464-3BA01014F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9E60D-C5B2-4015-8B8A-0B3A3D201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D6EA0-1ACA-4D4B-A5F0-F496FCE7D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0010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垃圾分类助推绿色低碳发展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垃圾分类方法与标准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垃圾分类实施与监管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垃圾分类技术与设备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垃圾分类成效评估与挑战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垃圾分类与绿色低碳发展关系探讨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随着人口增长和消费模式变化，垃圾产生量逐年攀升，给环境带来巨大压力。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垃圾数量激增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25" b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环境危害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大量可回收资源被当作垃圾丢弃，造成资源浪费和环境污染。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垃圾填埋和焚烧产生的废气、废水和固废对环境和人体健康造成严重影响。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国家出台相关法律法规，明确垃圾分类的责任、义务和监管措施。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国家层面政策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875" r="88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各地政府根据当地实际情况，制定具体的垃圾分类实施方案和细则。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鼓励企业、社区、学校等社会各界积极参与垃圾分类工作，形成全社会共同参与的良好氛围。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垃圾分类政策与法规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505" b="1750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减少垃圾处理压力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促进绿色消费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推动循环经济发展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垃圾分类对绿色低碳发展的重要性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通过垃圾分类，可将可回收资源回收利用，减少对新资源的需求，降低能源消耗和环境污染。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垃圾分类能够引导人们形成绿色消费观念，选择环保、低碳的产品和服务，推动绿色产业的发展。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垃圾分类能够减轻垃圾填埋和焚烧的压力，减少废气、废水和固废的排放，降低对环境的危害。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垃圾分类是实现循环经济的重要手段之一，能够促进资源的循环利用和经济的可持续发展。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垃圾分类方法与标准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各种塑料袋、塑料泡沫、塑料包装、一次性塑料餐盒餐具、硬塑料、塑料牙刷、塑料杯子、矿泉水瓶等。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废纸类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包括报纸、期刊、图书、各种包装纸等。注意，纸巾和厕所纸由于水溶性太强不可回收。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各种玻璃瓶、碎玻璃片、镜子、暖瓶等。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布料类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废弃衣服、桌布、洗脸巾、书包、鞋等。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易拉罐、罐头盒等。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废农药瓶、废油漆桶、染发剂等残余的液体要与其容器一起作为有害垃圾投放。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纽扣电池、充电电池（如手机电池）。不含普通干电池（如 1号、5号、7号电池，因具生产已达到国家低汞或无汞技术要求，现作为其他垃圾投放）。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含汞类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废荧光灯管、废节能灯、废水银温度计、废水银血压计、 荧光棒等。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废药类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过期药品（装药片的瓶子可以根据材质作为可回收物投放）。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食材废料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及其加工食品（米、米饭、面、面包、豆类）、肉蛋及其加工食品（鸡、鸭、猪、牛、羊肉、蛋、动物内脏、腊肉、午餐肉、蛋壳）、水产及其加工食品（鱼、鱼鳞、虾、虾壳、鱿鱼）、蔬菜（绿叶菜、根茎蔬菜、菌菇）、调料、酱料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5708" b="5708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剩菜剩饭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火锅汤底（沥干后的固体废弃物）、鱼骨、碎骨、茶叶渣、咖啡渣等食物残渣。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过期食品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糕饼、糖果、风干食品（肉干、红枣、中药材）、粉末类食品（冲泡饮料、面粉）、宠物饲料等。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湿垃圾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瓜皮果核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水果果肉（椰子肉）、水果果皮（西瓜皮、桔子皮、苹果皮）、水果茎枝（葡萄枝）、果实（西瓜籽）。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植物花卉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家养绿植的花卉及其修剪下的枝叶。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湿垃圾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干垃圾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纺织品类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污损后不可回收的纺织制品，包括内衣裤、毛巾等。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塑料橡胶类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污损后不可回收的塑料制品，包括塑料袋（膜）、塑料餐具等；污损后不可回收的橡胶制品，包括橡胶手套等。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纸类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污损后不可回收的纸制品，包括卫生纸、餐巾纸、纸尿裤、湿纸巾等。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木竹类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包括竹制品和木制品，如筷子、树枝等。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灰土类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包括烟蒂、尘土等。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垃圾分类实施与监管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建立监管机制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设立专门的垃圾分类监管机构，负责监督、检查和指导垃圾分类工作，确保政策的有效实施。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加强执法力度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对违反垃圾分类规定的行为，依法进行处罚，提高违法成本，形成有效的威慑力。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制定垃圾分类政策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政府应制定全面、系统的垃圾分类政策，明确分类标准、投放方式、收集运输和处理处置等方面的要求。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政府部门职责与监管措施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https://d.book118.com/285200102023011101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2024-09-09T09:06:54.050</cp:lastPrinted>
  <dcterms:created xsi:type="dcterms:W3CDTF">2024-09-09T01:06:54Z</dcterms:created>
  <dcterms:modified xsi:type="dcterms:W3CDTF">2024-09-09T01:06:56Z</dcterms:modified>
</cp:coreProperties>
</file>