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7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5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7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5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5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5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5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5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3D63D-937F-45A5-B51B-63FD3D757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732B4-3D12-49A3-A895-002765CDB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E4776-B2C8-480F-A47B-00A11DE43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CE391-1144-4955-96B6-3E92C638B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A87636-9BD3-495E-8B24-D2048E275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EA1913-4E94-4938-96A2-C57487AC4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35245E-9316-4E09-B687-0BF367E3D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2BD33-379C-49F3-8EEA-402D849BA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310A1-F368-440C-83BE-1704D908D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DDF47-1941-43E6-A53C-72DBD00A3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81A94-88DC-42A3-8AAE-C10897EA2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9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72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59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9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8" name="联系方式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1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png" /><Relationship Id="rId13" Type="http://schemas.openxmlformats.org/officeDocument/2006/relationships/tags" Target="../tags/tag97.xml" /><Relationship Id="rId14" Type="http://schemas.openxmlformats.org/officeDocument/2006/relationships/image" Target="../media/image5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20033112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内容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小班艺术活动好玩的泥巴教案反思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9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活动目标及达成情况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7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8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9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活动过程及效果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1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3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4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教学方法及策略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6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7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8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教学能力及素质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0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1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2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教学反思及改进方向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https://d.book118.com/285200331120011041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&#10;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rtlCol="0" anchor="ctr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站酷文艺体</vt:lpstr>
      <vt:lpstr>MiSans Normal</vt:lpstr>
      <vt:lpstr>Wingdings</vt:lpstr>
      <vt:lpstr>Calibri Light</vt:lpstr>
      <vt:lpstr>Office Theme</vt:lpstr>
      <vt:lpstr>小班艺术活动好玩的泥巴教案反思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2024-09-01T21:43:08.972</cp:lastPrinted>
  <dcterms:created xsi:type="dcterms:W3CDTF">2024-09-01T13:43:08Z</dcterms:created>
  <dcterms:modified xsi:type="dcterms:W3CDTF">2024-09-01T13:43:11Z</dcterms:modified>
</cp:coreProperties>
</file>