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E3848F-FC10-4FE4-A55F-A4352D134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01DF4-361E-44C0-AD21-61D57D3FA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4682DA-3D3E-4F43-B517-AA827ED06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845D6A-0CE1-4A31-9E73-D3DD9A005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A96E92-8A0F-4768-903C-57465C0749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2768CE-EDCD-44FC-9795-6C2E8F6143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FA0AEE-4212-4528-80FB-2CCA4878C4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DF36CA-28DC-47BF-BAE9-5A400BBAAD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F4A417-5A24-451C-A5D7-51BDFD345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C48F69-1099-4025-8F01-A3B0E2AB1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81DC7-CC7F-40A5-92EE-9D867E7EE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20232311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职业生涯规划第四讲自我探索技能</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dk1">
                  <a:lumMod val="95000"/>
                  <a:lumOff val="5000"/>
                  <a:alpha val="100000"/>
                </a:schemeClr>
              </a:solidFill>
              <a:latin typeface="Arial"/>
              <a:ea typeface="Arial"/>
              <a:cs typeface="Arial"/>
            </a:endParaRP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自我认知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实践经验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职业目标与发展规划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提升自我探索技能的途径与方法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292" r="122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通过规划职业生涯，可以更好地了解自己的兴趣、能力和价值观，从而选择更适合自己的职业方向，提高职业满意度。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提升职业满意度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职业生涯规划有助于制定明确的职业目标，并制定相应的计划和行动步骤，使个人能够更有针对性地发展自己的职业技能和经验，进而实现职业目标。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实现职业目标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在现代社会，职业市场和行业环境不断变化，职业生涯规划能够帮助个人预测和应对这些变化，保持职业竞争力和适应性。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应对职业变化</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发现潜在的职业机会</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自我探索还可以帮助个人发现潜在的职业机会和适合自己的职业领域，拓宽职业发展的视野和可能性。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了解自己的兴趣</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通过自我探索，可以发现自己的兴趣爱好和擅长的领域，从而选择与之相关的职业方向，更容易感到满足和有成就感。</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评估自己的能力</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自我探索有助于评估自己的技能、知识和经验水平，从而确定自己在职业生涯中需要提升和发展的方面。</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明确自己的价值观</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通过自我探索，可以明确自己的价值观和职业理念，选择与之相符的职业环境和企业文化，更容易获得职业认同感和归属感。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自我探索技能在职业生涯规划中的作用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自我认知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自我评价</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客观分析自身优势和不足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通过反思和总结，明确自己在知识、技能、经验等方面的长处和短处。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识别个人特质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了解自己的性格特点、沟通风格、学习方式等，以便找到适合自己的职业方向。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评估职业适应性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根据对所从事职业的了解，判断自己是否适合该职业，以及在该职业中的发展潜力。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培养和发展兴趣</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在职业生涯中，不断追求和发展自己的兴趣，使之成为职业发展的动力。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探索兴趣领域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通过尝试不同的活动和领域，发现自己的兴趣所在，进而确定与兴趣相关的职业方向。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分析兴趣与职业的关联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思考自己的兴趣如何与职业相结合，从而找到既符合兴趣又能实现职业发展的工作。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兴趣爱好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分析价值观与职业的契合度</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了解不同职业对价值观的要求，判断自己的价值观是否与所追求的职业相符合。</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在职业生涯中践行价值观</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在职业发展过程中，坚守自己的价值观，并努力践行，以实现个人和职业的共同成长。</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明确个人价值观</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思考和总结自己认为重要的价值观，如诚信、创新、责任感等。</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职业技能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掌握所在领域的基础理论、核心概念、前沿动态等，形成扎实的专业基础。</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专业知识储备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熟练掌握专业相关的技能和方法，如数据分析、实验设计、编程等，能够在实际工作中灵活运用。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专业技能运用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关注行业动态和新技术发展，通过不断学习更新自己的专业知识与技能。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持续学习提升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专业知识与技能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沟通能力</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团队合作能力</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时间管理能力</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创新能力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通用技能</a:t>
              </a:r>
            </a:p>
          </p:txBody>
        </p:sp>
      </p:grpSp>
      <p:pic>
        <p:nvPicPr>
          <p:cNvPr id="28" name="Picture 28"/>
          <p:cNvPicPr>
            <a:picLocks noChangeAspect="1"/>
          </p:cNvPicPr>
          <p:nvPr/>
        </p:nvPicPr>
        <p:blipFill>
          <a:blip r:embed="rId2"/>
          <a:srcRect l="15203" r="1520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927" r="1292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能够清晰、准确地表达自己的想法和观点，善于倾听他人的意见，实现有效沟通。</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具备团队协作精神，能够在团队中扮演不同角色，共同完成任务。</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合理安排工作和学习时间，提高工作效率，实现个人和团队的协同发展。</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具备创新思维和创新能力，能够提出新的想法和解决方案，推动工作不断改进和优化。</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459" r="1445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3647" r="1364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人际交往能力</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善于与不同背景的人建立联系和信任，形成良好的人际关系网络。</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能够认真倾听他人的观点和想法，理解他人的需求和感受，促进有效沟通。</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在面对冲突和分歧时，能够保持冷静和理性，寻求双方都能接受的解决方案。</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具备一定的领导才能和影响力，能够带领团队实现共同目标。</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人际关系建立</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倾听与理解</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冲突解决能力</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领导能力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04</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实践经验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https://d.book118.com/285202323111011120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2024-09-22T18:56:28.008</cp:lastPrinted>
  <dcterms:created xsi:type="dcterms:W3CDTF">2024-09-22T10:56:28Z</dcterms:created>
  <dcterms:modified xsi:type="dcterms:W3CDTF">2024-09-22T10:56:30Z</dcterms:modified>
</cp:coreProperties>
</file>