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2EE553-ED18-4DE1-81CC-A60ABCB9B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7D3B1B-CC3D-4865-8623-44E789A243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CF2CB9-FEC5-4385-8F36-6C3F2393EA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370E40-DED0-4D2E-A16C-FEE1744995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8440A8-1020-4499-B9A8-EE405ED300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05D2BA-BC4C-4293-934B-AFD479EA04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D23234-E9CC-48EF-BEF2-00E320ED49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818233-9905-481C-A9D9-F745D4DFD8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54C623-BA04-4857-8A47-6001B4B168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920197-9589-4FED-9967-E9025F5D96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8F059F-F531-4A06-B580-CF23B1889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20323120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文言文的修辞手法与艺术效果分析讨论</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2024-01-26</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修辞手法分类及特点</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艺术效果表现方式</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修辞手法与艺术效果的关系</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文言文修辞手法与艺术效果实例分析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探讨文言文修辞手法和艺术效果的目的在于深入了解古代汉语表达方式的独特魅力，以及这些手法在文学创作中的重要作用。</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随着现代汉语的发展，文言文的修辞手法和艺术效果逐渐被淡化，因此有必要对其进行挖掘和研究，以传承和弘扬中华优秀传统文化。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艺术效果是文言文作品吸引读者的重要因素，通过运用音韵、节奏、篇章结构等艺术手段，可以营造出独特的审美意境，使读者沉浸其中。</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修辞手法和艺术效果的运用不仅体现了作者的文学素养和审美情趣，也展现了古代汉语丰富多彩的表达方式和独特的艺术魅力。</a:t>
            </a:r>
          </a:p>
        </p:txBody>
      </p:sp>
      <p:cxnSp>
        <p:nvCxnSpPr>
          <p:cNvPr id="12" name="Connector 12"/>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修辞手法是文言文表达思想、情感的重要手段，通过运用比喻、拟人、夸张等修辞手法，可以使文章更加生动形象，增强表达力。</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修辞手法与艺术效果在文言文中的重要性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修辞手法分类及特点</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本体、喻体都出现，中间用比喻词“像、似、仿佛、犹如、宛如、像……一样、仿佛……似的，恰似”等连接。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暗喻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本体喻体都出现，中间用比喻词”是、成了、变成“等连接。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借喻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不出现本体和喻体，直接叙述喻体。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拟人</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故意把客观事物说得“大、多、高、强、深……”的夸张形式。</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扩大夸张</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故意把客观事物说得“小、少、低、弱、浅、……”的夸张形式。</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缩小夸张</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在时间上把后出现的事物提前一步的夸张形式。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超前夸张</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夸张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正对</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上下句意思相似、相近、相补、相衬的对偶形式。</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串对（流水对）</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上下句意思具有承接、递进、因果、假设、条件等关系的对偶形式。</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反对</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上下句意思相对或相反的对偶形式。</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成分排比</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即一个句子中的一些成分组成排比。</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分句排比</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即一个复句的各个分句构成排比。</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单句排比</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即几个单句构成排比。</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复句排比</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即几个复句构成排比。</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艺术效果表现方式</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象征手法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通过具体事物表现抽象概念，赋予文章更深层次的意义。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隐喻运用</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将一种事物暗喻为另一种事物，使读者在思考中产生共鸣和联想。</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寓言表达</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通过虚构的故事寄托深刻的道理，使文章具有更强的思想性和哲理性。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意境深远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38306" y="1737060"/>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6949989" y="1529205"/>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夸张描绘</a:t>
            </a:r>
          </a:p>
        </p:txBody>
      </p:sp>
      <p:sp>
        <p:nvSpPr>
          <p:cNvPr id="4" name="TextBox 4"/>
          <p:cNvSpPr txBox="1"/>
          <p:nvPr/>
        </p:nvSpPr>
        <p:spPr>
          <a:xfrm>
            <a:off x="7257619" y="208508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运用夸张手法强化情感表达，使文章更具感染力和震撼力。</a:t>
            </a:r>
          </a:p>
        </p:txBody>
      </p:sp>
      <p:sp>
        <p:nvSpPr>
          <p:cNvPr id="5" name="TextBox 5"/>
          <p:cNvSpPr txBox="1"/>
          <p:nvPr/>
        </p:nvSpPr>
        <p:spPr>
          <a:xfrm>
            <a:off x="7851464"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借景抒情</a:t>
            </a:r>
          </a:p>
        </p:txBody>
      </p:sp>
      <p:sp>
        <p:nvSpPr>
          <p:cNvPr id="6" name="TextBox 6"/>
          <p:cNvSpPr txBox="1"/>
          <p:nvPr/>
        </p:nvSpPr>
        <p:spPr>
          <a:xfrm>
            <a:off x="7851464"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通过描绘自然景物或场景来抒发内心情感，使文章情感更加真挚动人。</a:t>
            </a:r>
          </a:p>
        </p:txBody>
      </p:sp>
      <p:sp>
        <p:nvSpPr>
          <p:cNvPr id="7" name="TextBox 7"/>
          <p:cNvSpPr txBox="1"/>
          <p:nvPr/>
        </p:nvSpPr>
        <p:spPr>
          <a:xfrm>
            <a:off x="-389813"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对比手法</a:t>
            </a:r>
          </a:p>
        </p:txBody>
      </p:sp>
      <p:sp>
        <p:nvSpPr>
          <p:cNvPr id="8" name="TextBox 8"/>
          <p:cNvSpPr txBox="1"/>
          <p:nvPr/>
        </p:nvSpPr>
        <p:spPr>
          <a:xfrm>
            <a:off x="225447"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将相反或相对的事物进行对比，突出文章中的情感差异和矛盾冲突。</a:t>
            </a:r>
          </a:p>
        </p:txBody>
      </p:sp>
      <p:sp>
        <p:nvSpPr>
          <p:cNvPr id="9" name="AutoShape 9"/>
          <p:cNvSpPr/>
          <p:nvPr/>
        </p:nvSpPr>
        <p:spPr>
          <a:xfrm>
            <a:off x="4348765"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26366"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2107968">
            <a:off x="4312676"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9379564">
            <a:off x="5543762" y="4515883"/>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3" name="Freeform 13"/>
          <p:cNvSpPr/>
          <p:nvPr/>
        </p:nvSpPr>
        <p:spPr>
          <a:xfrm rot="2700000" flipH="1">
            <a:off x="6687459"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4" name="Freeform 14"/>
          <p:cNvSpPr/>
          <p:nvPr/>
        </p:nvSpPr>
        <p:spPr>
          <a:xfrm>
            <a:off x="5622878" y="2009366"/>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0935" y="3885853"/>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768961" y="3904086"/>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情感丰富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https://d.book118.com/285203231201011102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2024-09-11T11:55:49.120</cp:lastPrinted>
  <dcterms:created xsi:type="dcterms:W3CDTF">2024-09-11T03:55:49Z</dcterms:created>
  <dcterms:modified xsi:type="dcterms:W3CDTF">2024-09-11T03:55:51Z</dcterms:modified>
</cp:coreProperties>
</file>