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6F560-C3D8-4977-986C-190F65307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3503-7789-43F2-A4D2-83E929922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20D80-FB14-4BF1-B77E-20BE1FF90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91337-000D-4130-9A72-A5F241D20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7B7E8-6A07-4C64-A8F8-1DDCCF97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9A2A2D-106A-4F10-9773-058900B66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0050C-0DF4-445D-9235-D7C3D7886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9A94D-7AAA-4138-BEF5-AD1F00C6F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40723-3C2F-4CC9-8409-4C7845D23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B3FED-FB76-4D08-885D-90D091EF1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03EA1-08A5-4FC2-9FC4-D5D1261A3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11314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人生几何安全第一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生活中的安全风险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安全意识的培养与提高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16" r="300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10" r="333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通过引言部分，强调安全意识的重要性，提醒人们时刻保持警惕，关注自身和他人的安全。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针对当前社会存在的各种安全隐患和风险，提出加强安全教育的必要性和紧迫性。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应对社会现实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安全直接关系到每个人的生命和财产安全，任何时候都应该将安全放在首位。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生命至上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安全是家庭幸福的基础，一旦发生安全事故，不仅会给个人和家庭带来巨大的痛苦，还会影响整个社会的和谐稳定。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家庭幸福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安全是社会稳定的重要因素，只有保障人民的安全，才能维护社会的正常秩序和良好发展。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安全不仅是个人的事情，更是关系到国家安全和民族未来的大事。保障人民的安全是国家的基本职责和使命。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生活中的安全风险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包括汽车、摩托车、自行车等交通工具造成的事故。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酒后驾驶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00" r="13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疲劳驾驶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17" r="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饮酒后驾驶机动车辆，反应能力和判断力下降，容易发生事故。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长时间驾驶或连续驾驶，容易导致疲劳和注意力不集中，增加事故风险。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通过虚假信息、钓鱼网站等手段骗取个人财产或敏感信息。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包括病毒、木马等，会窃取个人信息、破坏系统或传播垃圾信息。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在网络上发布恶意言论、侮辱诽谤他人或进行人身攻击等行为。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网络暴力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包括抢劫、盗窃、性侵等犯罪行为，对个人财产和人身安全造成威胁。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050" r="110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犯罪侵害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如地震、洪水、台风等自然灾害，可能导致人员伤亡和财产损失。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如跌倒、溺水、触电等意外事故，可能导致身体受伤或死亡。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人身安全风险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安全防护措施与建议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注意交通环境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在行驶或行走过程中，要时刻注意周围的交通环境，特别是路口、学校、医院等人员密集场所。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行人过马路要走人行横道，不闯红灯；驾驶人员要遵守交通信号，不超速、不酒驾、不疲劳驾驶。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骑乘摩托车、电动车要佩戴安全头盔，驾驶机动车要系好安全带。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保护个人信息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不轻易透露个人信息，如姓名、地址、电话号码等；不在不可信的网站上输入个人信息。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防范网络攻击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定期更新操作系统和软件的安全补丁；使用复杂且不易被猜测的密码；不打开来历不明的邮件和链接。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安全使用网络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不在公共电脑上保存个人信息；使用安全的网络连接，避免使用公共无线网络进行敏感操作。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不轻信陌生人，不随意接受他人的食物和饮料；夜间出行尽量结伴而行。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了解基本的防身技能和应对策略，如遇到危险时如何呼救、如何逃脱等。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学习防身技能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保管好个人财物，不将贵重物品随意放置；在公共场所注意看管好个人物品，防止被盗或遗失。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注意个人物品安全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https://d.book118.com/285211314031011102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2024-09-10T22:59:30.908</cp:lastPrinted>
  <dcterms:created xsi:type="dcterms:W3CDTF">2024-09-10T14:59:30Z</dcterms:created>
  <dcterms:modified xsi:type="dcterms:W3CDTF">2024-09-10T14:59:33Z</dcterms:modified>
</cp:coreProperties>
</file>