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691FAC-FAAF-40B0-805D-269FB73E7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ADBCC-D475-444C-81FB-7624B71D3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021034-0855-4191-8DD6-132104411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F445CD-17B6-4AE5-AD1F-E2E3E4948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FFAF61-62E7-45B1-9E71-71E9BFED0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028139-92DC-4932-8FB5-A68F5EE8D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3CA36C-915A-43B2-A3E1-6212B879C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3AAB2E-BE1C-4F94-A756-28A80A20F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A6881A-0D1B-43A4-A893-891168756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F9279B-EE5B-468A-9E4B-D94FCF972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385021-384D-47E0-9846-C306E615D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521330303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公司人力资源部副部长年终述职报告</a:t>
            </a:r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200">
              <a:solidFill>
                <a:srgbClr val="FFFFB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工作总结与成果展示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人力资源管理策略分析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薪酬福利体系改革及实施效果评估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员工培训与职业发展规划支持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应对挑战和展望未来发展规划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工作总结与成果展示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过去一年工作回顾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制定并执行人力资源战略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参与公司战略制定，确保人力资源策略与公司整体战略保持一致，推动人力资源各项工作有效实施。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优化招聘流程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针对公司招聘需求，优化招聘流程，提高招聘效率和质量，降低招聘成本。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完善绩效管理体系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建立科学的绩效管理体系，制定合理的考核标准，确保员工绩效考核公平公正。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员工福利与关怀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完善员工福利制度，提高员工满意度和忠诚度；加强员工关怀，营造良好的企业氛围。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劳动关系与法务处理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妥善处理员工劳动关系和劳动纠纷，确保公司运营稳定；积极应对法务问题，维护公司合法权益。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人才引进与培养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成功引进多名高素质人才，为公司发展注入新的活力；同时加大内部人才培养力度，提升员工整体素质。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重点任务完成情况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通过选拔优秀人才、合理分配工作任务、建立激励机制等措施，打造高效、和谐的工作团队。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打造高效团队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制定人才培养计划，为员工提供多元化的培训和发展机会；建立公正的晋升机制，激发员工晋升热情。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人才培养与晋升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团队建设与人才培养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专业能力提升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通过参加培训、学习交流等方式，不断提高自身在人力资源管理领域的专业素养和综合能力。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5333" r="2533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沟通协调能力提升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加强与各部门的沟通协调，提高团队协作效率；同时注重与员工保持良好的沟通关系，及时了解员工需求和建议。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自我评价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一年的工作中，我始终保持认真负责的工作态度，努力提升自己的专业素养和综合能力。在取得一定成绩的同时，我也认识到自己在某些方面还有待提高。未来我将继续努力学习和进步为公司的发展贡献更多的力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个人能力提升及自我评价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人力资源管理策略分析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人力资源数据分析与应用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运用大数据和人工智能技术，对人力资源数据进行分析和挖掘，为公司战略决策提供有力支持。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人力资源规划与公司战略紧密结合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根据公司整体战略和业务目标，制定相应的人力资源规划，确保人力资源策略与公司战略保持一致。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人才梯队建设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针对公司关键岗位和核心人才，建立人才梯队，制定培养计划，确保公司战略实施所需人才的连续性和稳定性。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公司战略与人力资源规划对接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拓展招聘渠道，包括校园招聘、社会招聘、内部推荐等，提高招聘效率和质量。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招聘渠道多元化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建立科学的选拔标准，注重应聘者的能力、素质和潜力，确保选拔出的人才符合岗位要求和公司文化。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选拔标准科学化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583" r="14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083" r="18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根据公司业务需求和员工特长，合理配置人力资源，实现人尽其才，才尽其用。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人才配置优化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招聘、选拔与配置策略优化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职业发展双通道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为员工设计管理通道和专业通道两条职业发展路径，鼓励员工根据自身特长和兴趣选择适合的职业发展道路。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培训体系化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建立完善的培训体系，包括新员工入职培训、在岗培训、晋升培训等，提高员工的业务水平和综合素质。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激励机制多样化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综合运用薪酬、福利、晋升等多种激励手段，激发员工的工作积极性和创造力。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625" r="13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0000" r="200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培训、开发与激励机制完善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4708" r="470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建立健全的员工关系管理制度，积极预防和化解员工之间的矛盾和纠纷，营造和谐的工作氛围。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员工关系和谐化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制定企业文化建设方案，通过宣传、培训、活动等多种方式，推动企业文化落地生根，增强员工的认同感和归属感。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企业文化建设落地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关注员工心理健康状况，提供心理咨询服务和帮助，促进员工身心健康和全面发展。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员工心理健康关注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员工关系管理与企业文化建设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薪酬福利体系改革及实施效果评估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根据市场调研和公司业绩，对薪酬水平进行合理调整，提高公司薪酬的市场竞争力。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薪酬水平调整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薪酬结构优化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625" r="17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薪酬与绩效挂钩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691" r="869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针对不同岗位和层级，设计差异化的薪酬结构，更好地激励员工。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建立薪酬与绩效考核的紧密关联，实现薪酬的公平性和激励性。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薪酬体系调整及市场竞争力提升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https://d.book118.com/285213303032011101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2024-09-09T10:38:10.667</cp:lastPrinted>
  <dcterms:created xsi:type="dcterms:W3CDTF">2024-09-09T02:38:10Z</dcterms:created>
  <dcterms:modified xsi:type="dcterms:W3CDTF">2024-09-09T02:38:12Z</dcterms:modified>
</cp:coreProperties>
</file>