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A02D2-C97F-4BBA-BCA5-70ED24EFF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5B0F44-036F-45A1-A269-75A509213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D3831B-0CEF-42F8-940F-C8B0DDC81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AFB30A-D2B0-492A-8D57-C081A1AAB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E00289-EB01-44AF-B8F1-DEDBA7B95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085F45-3546-481B-B0AA-1DA5AE503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8BA843-3EA2-4A7E-AF3D-95A21F4C0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6CB5FC-1600-4C71-B07E-3433B8756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D0204E-A393-4702-A014-E7A0AAFFA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8D0474-EE2B-4E17-A883-756115A29D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B1DF06-70B6-4AF8-9421-489B7584F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5214032330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血友病的护理课件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血友病的治疗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血友病患者的自我管理与生活指导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血友病的社会支持与政策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血友病是一种遗传性出血性疾病，由于血液中缺乏某些凝血因子而导致出血不止。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根据缺乏的凝血因子类型，血友病分为血友病A和血友病B，其中血友病A较为常见。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19" b="25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血友病是由于基因突变导致凝血因子Ⅷ或Ⅸ缺乏，引发出血倾向。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当身体受到创伤或损伤时，血液无法正常凝固，导致持续出血和组织损伤。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主要表现为关节、肌肉、内脏等部位的出血，关节出血是最常见的症状。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通过凝血功能检查、凝血因子活性测定等实验室检查手段，结合临床表现可确诊血友病。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94" r="23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血友病的治疗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通过输注外源性凝血因子，补充患者体内缺乏的凝血因子，达到止血和治疗的目的。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凝血因子替代疗法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833" r="14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抗纤溶药物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非甾体抗炎药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792" r="14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用于抑制纤溶酶的活性，减少出血的发生。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用于缓解关节疼痛和肿胀等症状，但需谨慎使用，避免加重出血。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输注含有正常凝血因子的血浆，以补充患者体内缺乏的凝血因子。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917" r="159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一种富含凝血因子的血浆制品，可用于补充患者体内缺乏的凝血因子。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冷沉淀物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在某些情况下，输注血小板可能有助于止血。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血小板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替代疗法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t="8032" b="8032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27344" r="27344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7285" r="17285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基因治疗是一种新兴的治疗方法，通过将正常的基因导入患者体内，以纠正或补偿缺陷基因，从而达到治疗疾病的目的。目前基因治疗仍处于研究阶段，但有望为血友病等遗传性疾病提供更有效的治疗方法。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血友病的护理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https://d.book118.com/285214032330011042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2024-09-04T09:55:32.844</cp:lastPrinted>
  <dcterms:created xsi:type="dcterms:W3CDTF">2024-09-04T01:55:32Z</dcterms:created>
  <dcterms:modified xsi:type="dcterms:W3CDTF">2024-09-04T01:55:34Z</dcterms:modified>
</cp:coreProperties>
</file>