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DFD3E-39BB-4DC5-8C82-8DDA387FB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44A97-66C4-4400-9BD0-17C01377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F479F-C92F-4379-839E-6E10A2E9B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61658-89D5-404E-BCF0-4ECBEF28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19285-5026-43CE-9BF9-3948B636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2A1F0-53EA-4DEB-AEDB-8A48F31DB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B2CF83-16A5-43C0-AEC9-BF3CE3EA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2F1E7-AC3A-48FD-B328-332ABC23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F2CDE-97E3-48AE-B513-E63A78D5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A5D60-AE6D-423B-BC43-DDBC0D1C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AD71C-00A4-4195-A5D4-C397A69A2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20302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《三角形的四心》ppt课件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三角形的四心简介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三角形的重心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三角形的垂心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三角形的内心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三角形的外心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三角形的四心简介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三角形的四心定义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3849771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三角形的四心是指三角形的重心、垂心、内心和外心。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849771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外心是三角形外接圆的圆心，它到三角形三个顶点的距离相等。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27277" y="18406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重心是三角形三条中线的交点，它把中线长度分成2:1的比例。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27277" y="432308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内心是三角形内切圆的圆心，它平分三角形的每个内角。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449849" y="30299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垂心是三角形三条高线的交点。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>
            <a:alphaModFix amt="43000"/>
          </a:blip>
          <a:stretch>
            <a:fillRect/>
          </a:stretch>
        </p:blipFill>
        <p:spPr>
          <a:xfrm>
            <a:off x="0" y="873837"/>
            <a:ext cx="11030857" cy="5984163"/>
          </a:xfrm>
          <a:prstGeom prst="rect">
            <a:avLst/>
          </a:prstGeom>
        </p:spPr>
      </p:pic>
      <p:sp>
        <p:nvSpPr>
          <p:cNvPr id="31" name="Freeform 31"/>
          <p:cNvSpPr/>
          <p:nvPr/>
        </p:nvSpPr>
        <p:spPr>
          <a:xfrm>
            <a:off x="-6350" y="873837"/>
            <a:ext cx="3000762" cy="5968289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39110" y="3016984"/>
            <a:ext cx="1306098" cy="13060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三角形的四心在几何学中具有重要性质，它们之间存在一定的关系和定理。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三角形的内心和外心是相互垂直的，即内心和外心之间的连线与三角形的底边垂直。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三角形的重心、垂心和内心之间的关系是GAI定理，即重心到顶点的距离等于2倍的垂心到对边的距离。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三角形的四心性质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" b="25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40" b="57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61" b="276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三角形的四心定理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三角形的四心定理是指三角形四心之间的关系定理，它是几何学中的重要定理之一。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三角形的内心和外心之间的距离等于三角形半周长乘以tan(A/2)和tan(B/2)的几何平均值，其中A和B是三角形的两个内角。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三角形的重心、垂心和内心之间的关系定理是GAI定理，即重心到顶点的距离等于2倍的垂心到对边的距离。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三角形的重心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三角形的三条中线的交点，也是三条高线的交点。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三角形的重心将中线分为2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1的比例，即重心到顶点的距离是中线长度的一半。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重心性质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重心将中线分为2:1的比例。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重心到顶点的距离与重心到对边中点的距离之比为2:1。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三角形的重心将三角形的面积分为四个相等的部分。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53" r="3155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95" r="340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三角形的三条中线交于一点，该点为三角形的重心，且重心到顶点的距离是中线长度的一半。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重心定理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利用重心定理可以快速找到三角形的重心，并利用重心性质解决一些几何问题。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重心定理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三角形的垂心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https://d.book118.com/285220302003011041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2024-09-01T09:59:24.513</cp:lastPrinted>
  <dcterms:created xsi:type="dcterms:W3CDTF">2024-09-01T01:59:24Z</dcterms:created>
  <dcterms:modified xsi:type="dcterms:W3CDTF">2024-09-01T01:59:26Z</dcterms:modified>
</cp:coreProperties>
</file>