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D342-1AD8-4E14-8AA8-197A5FD9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862AD-50B5-41AA-A9E1-B1A1ABF1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85B4A-3012-4FA8-AFEE-1F7AD94B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6AD9D-68AA-440A-AFBB-AA3FD3109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2A7A4-BF79-4F13-A229-2E8D332E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C461C-FB45-4BB6-AF23-E641ADD0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8F093-9E9A-4BF2-B4AC-2E1269C5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3A941-DF34-4BC8-8756-4363A213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9EC33-AEA3-461A-8CC6-5F4CDE5E3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780D-9108-4C19-ABCA-5F15A5AC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BCAD5-2B6E-4D12-90E4-86AFC58A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95" r:id="rId2"/>
    <p:sldLayoutId id="2147485696" r:id="rId3"/>
    <p:sldLayoutId id="2147485697" r:id="rId4"/>
    <p:sldLayoutId id="2147485698" r:id="rId5"/>
    <p:sldLayoutId id="2147485699" r:id="rId6"/>
    <p:sldLayoutId id="2147485700" r:id="rId7"/>
    <p:sldLayoutId id="2147485701" r:id="rId8"/>
    <p:sldLayoutId id="2147485702" r:id="rId9"/>
    <p:sldLayoutId id="2147485703" r:id="rId10"/>
    <p:sldLayoutId id="21474857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213142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操作安全与规范手册培训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操作安全规范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规范手册内容解读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实际操作演示与指导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培训效果评估与反馈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培训背景与目的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培训背景与目的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培训背景介绍</a:t>
            </a:r>
            <a:endParaRPr lang="zh-CN" altLang="en-US"/>
          </a:p>
        </p:txBody>
      </p:sp>
      <p:sp>
        <p:nvSpPr>
          <p:cNvPr id="10489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操作安全与规范手册的重要性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培训背景：行业发展趋势和需求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培训目的：提高员工安全意识，规范操作流程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培训对象：新员工、转岗员工、需要提升技能的老员工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培训目的和意义</a:t>
            </a:r>
            <a:endParaRPr lang="zh-CN" altLang="en-US"/>
          </a:p>
        </p:txBody>
      </p:sp>
      <p:sp>
        <p:nvSpPr>
          <p:cNvPr id="10489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提高员工安全意识，确保操作规范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提高工作效率，促进企业发展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符合法规要求，避免法律风险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降低事故发生率，保障员工生命安全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操作安全规范</a:t>
            </a:r>
            <a:endParaRPr lang="zh-CN" altLang="en-US"/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设备安全操作规程</a:t>
            </a:r>
            <a:endParaRPr lang="zh-CN" altLang="en-US"/>
          </a:p>
        </p:txBody>
      </p:sp>
      <p:sp>
        <p:nvSpPr>
          <p:cNvPr id="10491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设备安全操作规程的制定和实施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设备安全操作规程的监督和检查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设备安全操作规程的改进和完善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设备安全操作规程的培训和宣传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化学品安全使用指南</a:t>
            </a:r>
            <a:endParaRPr lang="zh-CN" altLang="en-US"/>
          </a:p>
        </p:txBody>
      </p:sp>
      <p:sp>
        <p:nvSpPr>
          <p:cNvPr id="10492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化学品分类与标识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化学品储存与运输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化学品使用注意事项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化学品泄漏与应急处理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紧急情况下的应对措施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立即报告上级领导或相关部门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配合相关部门进行调查和处理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对相关人员进行培训，提高应对能力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采取紧急措施，避免事态扩大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规范手册内容解读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https://d.book118.com/285221314241011101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操作安全与规范手册培训</vt:lpstr>
      <vt:lpstr>目录</vt:lpstr>
      <vt:lpstr>添加章节标题</vt:lpstr>
      <vt:lpstr>培训背景与目的</vt:lpstr>
      <vt:lpstr>培训背景介绍</vt:lpstr>
      <vt:lpstr>培训目的和意义</vt:lpstr>
      <vt:lpstr>操作安全规范</vt:lpstr>
      <vt:lpstr>设备安全操作规程</vt:lpstr>
      <vt:lpstr>化学品安全使用指南</vt:lpstr>
      <vt:lpstr>紧急情况下的应对措施</vt:lpstr>
      <vt:lpstr>规范手册内容解读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2024-09-10T07:01:53.228</cp:lastPrinted>
  <dcterms:created xsi:type="dcterms:W3CDTF">2024-09-09T23:01:53Z</dcterms:created>
  <dcterms:modified xsi:type="dcterms:W3CDTF">2024-09-09T23:01:55Z</dcterms:modified>
</cp:coreProperties>
</file>