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C8D35-F7C1-41C4-8D7A-DCC3A46CC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D07222-FCD6-409B-BF88-AB800DC66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D32DFC-B40B-423E-9BF4-4B4F499DE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13C8F-196E-4A80-A9FC-3BD9AFDD8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64F5C4-E460-419E-9632-DDDF52B02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EEFC6E-E59F-40E0-93A3-2A64A2716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814D2E-D055-46A7-90C3-21D1F42E5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FEE2EB-8EEE-48BC-B2CB-AE148B371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B914BA-2F84-4E5F-8CC7-91E598A11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8CEBC-E931-44DB-A1AC-9B0D631E6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D2560F-DE49-4F08-A3C0-23836B860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23100422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绩效管理在人力资源管理中的定位以及与其他职能之间的关系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绩效管理在人力资源管理中的定位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绩效管理与招聘、培训的关系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绩效管理与薪酬、福利的关系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绩效管理与员工关系、企业文化的关系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绩效管理的挑战与解决方案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95" r="1999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绩效管理是组织通过对员工的工作行为和结果进行计划、评估、反馈和改进，以促进员工和组织整体绩效提升的过程。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绩效管理的目的是通过设定明确的工作目标和期望，评估员工的工作表现，提供反馈和辅导，以及根据评估结果进行奖惩和发展规划，从而激励员工持续改进和提高工作绩效，最终实现组织整体目标的达成。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提升员工绩效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通过设定明确的工作目标和期望，以及提供有效的反馈和辅导，帮助员工了解自己的工作表现和改进方向，从而激发员工的积极性和动力，提升员工的工作绩效。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促进组织目标实现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绩效管理将组织整体目标层层分解到各个部门和岗位，通过员工个人绩效的提升，推动组织整体绩效的提升，最终实现组织目标的达成。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优化人力资源管理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绩效管理作为人力资源管理的重要组成部分，可以为人力资源规划、招聘与选拔、培训与开发、薪酬与福利等职能提供重要依据和参考，促进人力资源管理的科学化和精细化。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绩效管理的历史与发展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早期的绩效管理主要关注员工的工作结果，以奖惩为主要手段，缺乏系统的计划和评估过程。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中期阶段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随着管理理论和实践的发展，绩效管理开始关注员工的工作行为和过程，引入了目标管理和360度反馈等方法和工具，使得绩效管理更加科学和全面。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现代阶段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现代绩效管理强调员工的参与和合作，注重员工的个人发展和职业规划，同时与组织整体战略和目标紧密结合，形成了战略性绩效管理的理念和实践。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绩效管理在人力资源管理中的定位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通过有效的招聘和选拔程序，确保组织能够吸引到优秀的员工，并为他们提供发展的机会。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培训与开发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通过培训和发展计划，提高员工的技能和能力，促进个人和组织的发展。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薪酬与福利管理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设计和实施合理的薪酬和福利计划，以激励员工并满足他们的需求。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员工关系管理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维护良好的员工关系，解决员工之间的冲突和问题，提高员工的工作满意度和忠诚度。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人力资源管理的基本职能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绩效管理在人力资源管理中的地位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绩效管理是一个持续不断的过程，需要定期进行评估和改进，以确保其有效性和适应性。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绩效管理的持续改进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绩效管理是人力资源管理的核心职能之一，它涉及到对员工工作表现的评价、反馈和改进，对于提高员工绩效和组织整体绩效具有重要意义。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绩效管理的核心地位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绩效管理需要与组织的战略目标保持一致，通过设定合理的绩效指标和目标，引导员工为实现组织战略做出贡献。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绩效管理与组织战略的关系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绩效管理可以为招聘和选拔提供标准和依据，帮助组织吸引到具备高绩效潜力的员工。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招聘与选拔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绩效管理可以识别员工的培训和发展需求，为培训计划的制定和实施提供指导。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培训与开发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绩效管理可以与薪酬和福利管理相结合，通过绩效结果来决定员工的薪酬调整和奖励分配，从而激励员工提高工作表现。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薪酬与福利管理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绩效管理可以促进良好的员工关系，通过公正、透明的绩效评价和反馈，增强员工对组织的信任和归属感。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员工关系管理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绩效管理与人力资源其他职能的关联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绩效管理与招聘、培训的关系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招聘流程对绩效管理的影响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合理的招聘流程能够确保选拔出具备相关能力和素质的人才，为后续的绩效管理奠定良好基础。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招聘成本与绩效管理的关系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招聘过程中的成本投入应与预期的绩效产出相平衡，避免过高的招聘成本对绩效管理造成压力。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人才选拔标准与绩效目标的关系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招聘过程中，选拔标准应与企业的绩效目标相一致，确保选拔出的人才能够为企业带来预期的绩效成果。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招聘对绩效管理的影响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提升员工技能与知识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通过培训，员工可以获取新的技能和知识，提高工作效率和质量，从而有助于实现绩效目标。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激发员工潜力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培训可以帮助员工发掘自身潜力，增强自信心和积极性，提高工作投入度和绩效表现。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促进组织变革与发展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培训可以推动组织的变革与发展，提高组织的适应能力和创新能力，为绩效管理提供有力支持。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培训在绩效管理中的作用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https://d.book118.com/285231004220011101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2024-09-10T02:49:27.276</cp:lastPrinted>
  <dcterms:created xsi:type="dcterms:W3CDTF">2024-09-09T18:49:27Z</dcterms:created>
  <dcterms:modified xsi:type="dcterms:W3CDTF">2024-09-09T18:49:29Z</dcterms:modified>
</cp:coreProperties>
</file>