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D9516-FBB0-43A5-B0CD-C5DCEC0BF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2D57B-A4B8-4A7D-8AB7-7D4D1987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FC40DF-3042-4DE7-9CAF-0CAB1626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2CAE9-6566-4E0C-8DBE-8AA7A7200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38ED61-6ACD-419E-AA7E-A2C9955F4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E4DCE-EB9F-4D5E-92A8-4C0E447E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93F5A3-6977-4303-BDE6-6CE3565EFF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1DA8A-65F0-40D5-B1CD-9AD22FFB0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3F442-61EF-4306-BD43-56DDD639A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EFC0C-F64E-4B4D-A837-F7D673E2F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EADA0-B8E8-48E3-B2AC-0465E1CCD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2021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直肠息肉饮食护理PPT\n## 1.直肠息肉的基本概念与病因\n### 1.1直肠息肉的定义与分类\n### 1.2直肠息肉的发病原因\n### 1.3直肠息肉的高危因素\n## 2.直肠息肉的症状与诊断\n### 2.1直肠息肉的常见症状\n### 2.2直肠息肉的诊断方法\n### 2.3直肠息肉的诊断流程\n## 3.直肠息肉的治疗方法\n### 3.1药物治疗直肠息肉\n### 3.2内镜治疗直肠息肉\n### 3.3手术治疗直肠息肉\n## 4.直肠息肉的饮食护理原则\n### 4.1直肠息肉患者饮食指导\n### 4.2直肠息肉患者营养搭配\n### 4.3直肠息肉患者饮食禁忌\n## 5.直肠息肉的生活习惯调整与护理\n### 5.1直肠息肉患者生活作息调整\n### 5.2直肠息肉患者运动锻炼建议\n### 5.3直肠息肉患者心理护理与支持\n## 6.直肠息肉的预防与随访\n### 6.1直肠息肉的预防措施\n### 6.2直肠息肉的定期随访重要性\n### 6.3直肠息肉患者健康管理计划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直肠息肉饮食护理PPT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直肠息肉的基本概念与病因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直肠息肉是指生长在直肠黏膜上的良性肿瘤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肿瘤体积较小，通常小于1厘米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呈息肉状，由黏膜组织增生形成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根据病理类型，直肠息肉可分为以下几类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腺瘤性息肉：最常见的直肠息肉，约占80%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炎性息肉：由慢性炎症刺激引起，较少见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增生性息肉：直肠黏膜过度增生形成，发病率较低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直肠息肉的定义与分类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直肠息肉的发病原因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95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遗传因素：直肠息肉的发生可能与遗传有关，有家族史的人更容易患病</a:t>
                </a:r>
                <a:endParaRPr/>
              </a:p>
            </p:txBody>
          </p:sp>
          <p:cxnSp>
            <p:nvCxnSpPr>
              <p:cNvPr id="199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00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3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环境因素：长期生活在高脂肪、高蛋白、低纤维的环境中，容易导致直肠息肉的发生</a:t>
                </a:r>
                <a:endParaRPr/>
              </a:p>
            </p:txBody>
          </p:sp>
        </p:grpSp>
        <p:grpSp>
          <p:nvGrpSpPr>
            <p:cNvPr id="205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08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饮食习惯：喜欢吃高脂肪、高热量食物的人，直肠息肉的发病风险较高</a:t>
                </a:r>
                <a:endParaRPr/>
              </a:p>
            </p:txBody>
          </p:sp>
        </p:grpSp>
        <p:grpSp>
          <p:nvGrpSpPr>
            <p:cNvPr id="210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3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慢性炎症：直肠慢性炎症刺激也可能导致直肠息肉的发生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7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18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19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0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22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2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年龄：年龄大于50岁的人，直肠息肉的发病风险增加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2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遗传史：有直肠息肉家族史的人，患病风险较高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2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不良生活习惯：长期久坐、缺乏运动、饮食不规律等不良生活习惯，会增加直肠息肉的发病风险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8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29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慢性肠道疾病：患有慢性肠道疾病的人，如克罗恩病、溃疡性结肠炎等，直肠息肉的发病风险较高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直肠息肉的高危因素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3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直肠息肉的症状与诊断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无明显症状：多数直肠息肉患者在早期无明显症状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大便异常：可能出现大便带血、大便形状改变等症状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肠道刺激症状：如腹泻、便秘、里急后重等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4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直肠息肉的常见症状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5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肛门指诊：通过肛门指诊可以触摸到直肠内的息肉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肠镜检查：肠镜检查是诊断直肠息肉最常用的方法，可以直接观察到息肉的大小、数量和位置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病理学检查：通过病理学检查可以确定息肉的类型和性质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直肠息肉的诊断方法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直肠息肉的诊断流程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62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患者出现大便异常、肠道刺激等症状时，应考虑直肠息肉的诊断</a:t>
                </a:r>
                <a:endParaRPr/>
              </a:p>
            </p:txBody>
          </p:sp>
          <p:cxnSp>
            <p:nvCxnSpPr>
              <p:cNvPr id="266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7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0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进行肛门指诊和肠镜检查，以明确息肉的存在和具体情况</a:t>
                </a:r>
                <a:endParaRPr/>
              </a:p>
            </p:txBody>
          </p:sp>
        </p:grpSp>
        <p:grpSp>
          <p:nvGrpSpPr>
            <p:cNvPr id="272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5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根据肠镜检查结果，进行病理学检查，以确定息肉的类型和性质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直肠息肉的治疗方法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对于直径较小的息肉，可以尝试药物治疗，如消炎药、止血药等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药物治疗主要是缓解症状，并不能根治直肠息肉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药物治疗直肠息肉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内镜治疗直肠息肉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内镜治疗是直肠息肉的主要治疗方法，包括内镜下息肉切除术、电切术等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内镜治疗创伤小、恢复快，但可能需要多次治疗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Group 21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866575" y="1364743"/>
            <a:ext cx="10458850" cy="4866820"/>
            <a:chOff x="866575" y="1250443"/>
            <a:chExt cx="10458850" cy="4866820"/>
          </a:xfrm>
        </p:grpSpPr>
        <p:grpSp>
          <p:nvGrpSpPr>
            <p:cNvPr id="28" name="Group 214"/>
            <p:cNvGrpSpPr/>
            <p:nvPr/>
          </p:nvGrpSpPr>
          <p:grpSpPr>
            <a:xfrm>
              <a:off x="866575" y="1250443"/>
              <a:ext cx="10458850" cy="2287219"/>
              <a:chOff x="866575" y="1250443"/>
              <a:chExt cx="10458850" cy="2287219"/>
            </a:xfrm>
          </p:grpSpPr>
          <p:sp>
            <p:nvSpPr>
              <p:cNvPr id="29" name="AutoShape 2"/>
              <p:cNvSpPr/>
              <p:nvPr/>
            </p:nvSpPr>
            <p:spPr>
              <a:xfrm>
                <a:off x="866575" y="1250443"/>
                <a:ext cx="10458850" cy="2287219"/>
              </a:xfrm>
              <a:prstGeom prst="round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1304547" y="1787738"/>
                <a:ext cx="958850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对于直径较大、多发或恶变的直肠息肉，可能需要手术治疗</a:t>
                </a:r>
                <a:endParaRPr/>
              </a:p>
            </p:txBody>
          </p:sp>
        </p:grpSp>
        <p:grpSp>
          <p:nvGrpSpPr>
            <p:cNvPr id="31" name="Group 217"/>
            <p:cNvGrpSpPr/>
            <p:nvPr/>
          </p:nvGrpSpPr>
          <p:grpSpPr>
            <a:xfrm>
              <a:off x="866575" y="3830586"/>
              <a:ext cx="10458850" cy="2286677"/>
              <a:chOff x="866575" y="3830586"/>
              <a:chExt cx="10458850" cy="2286677"/>
            </a:xfrm>
          </p:grpSpPr>
          <p:sp>
            <p:nvSpPr>
              <p:cNvPr id="32" name="AutoShape 4"/>
              <p:cNvSpPr/>
              <p:nvPr/>
            </p:nvSpPr>
            <p:spPr>
              <a:xfrm>
                <a:off x="866575" y="3830586"/>
                <a:ext cx="10458850" cy="2286677"/>
              </a:xfrm>
              <a:prstGeom prst="roundRect">
                <a:avLst/>
              </a:prstGeom>
              <a:solidFill>
                <a:schemeClr val="accent1">
                  <a:alpha val="15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1218874" y="4371944"/>
                <a:ext cx="9582150" cy="10795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</a:pPr>
                <a:r>
                  <a:rPr lang="zh-CN" sz="1400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手术方法包括经肛门切除术、腹腔镜手术等</a:t>
                </a:r>
                <a:endParaRPr/>
              </a:p>
            </p:txBody>
          </p:sp>
        </p:grpSp>
      </p:grpSp>
      <p:sp>
        <p:nvSpPr>
          <p:cNvPr id="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6502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手术治疗直肠息肉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https://d.book118.com/285232021143011110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直肠息肉饮食护理PPT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2024-09-15T17:55:01.923</cp:lastPrinted>
  <dcterms:created xsi:type="dcterms:W3CDTF">2024-09-15T09:55:01Z</dcterms:created>
  <dcterms:modified xsi:type="dcterms:W3CDTF">2024-09-15T09:55:03Z</dcterms:modified>
</cp:coreProperties>
</file>