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14996-23BB-4536-912B-22019AFC3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06744-CACE-4638-8135-4CDA12620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1D8A6-367A-464F-B929-66833CA4A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82AE3-C298-4C12-A40F-BA7BCB8BD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5ABAA6-0780-4F65-8DA8-24D55CCEE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8A54AA-219A-4DAB-9364-C52D37B07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CF66F5-AD78-49F2-AA36-32EF402A4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88ACF-52C8-415C-BA4D-5D29AF870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0F7EE-A373-4213-9B1C-AB5E8D7BB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F6609-4B3B-450A-8D48-41E22CF21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27EEF-C8F3-4970-93A4-5BDAEFAFB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331342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病理性自残的网络干预平台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病理性自残概述
 网络干预平台的需求
 平台设计目标与原则
 功能模块与实现
 用户界面与交互
 数据安全与隐私保护
 平台评估与反馈
 未来工作与展望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病理性自残概述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病理性自残的网络干预平台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病理性自残概述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病理性自残定义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1.病理性自残是指个体在无意识或无法控制的情况下，对自己的身体造成故意伤害的行为。</a:t>
            </a:r>
          </a:p>
          <a:p>
            <a:r>
              <a:t>2.不同于自杀，病理性自残并不是为了结束生命，而是为了缓解内心的痛苦或压力。</a:t>
            </a:r>
          </a:p>
          <a:p>
            <a:r>
              <a:t>3.病理性自残是一种精神疾病的症状，需要及时治疗。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病理性自残的流行病学特征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1.病理性自残在全球范围内普遍存在，女性比男性更容易出现自残行为。</a:t>
            </a:r>
          </a:p>
          <a:p>
            <a:r>
              <a:t>2.青少年是自残行为的高发人群，其中15-24岁年龄段的发病率最高。</a:t>
            </a:r>
          </a:p>
          <a:p>
            <a:r>
              <a:t>3.近年来，随着社交媒体的普及，病理性自残的发病率有上升趋势。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病理性自残概述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病理性自残的危害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1.病理性自残会导致身体上的伤害和疼痛，可能引发感染和其他并发症。</a:t>
            </a:r>
          </a:p>
          <a:p>
            <a:r>
              <a:t>2.自残行为会影响个体的心理健康，导致情绪低落、焦虑和自卑等负面情绪。</a:t>
            </a:r>
          </a:p>
          <a:p>
            <a:r>
              <a:t>3.病理性自残还可能导致自杀行为的发生，给家庭和社会带来巨大的伤痛。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病理性自残的成因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1.心理因素：心理健康问题、情绪不稳定、创伤后应激反应等是导致病理性自残的主要原因。</a:t>
            </a:r>
          </a:p>
          <a:p>
            <a:r>
              <a:t>2.社会因素：家庭关系紧张、校园欺凌、社交压力等也会增加个体出现自残行为的风险。</a:t>
            </a:r>
          </a:p>
          <a:p>
            <a:r>
              <a:t>3.生物因素：研究发现，脑内神经递质的不平衡可能与病理性自残的发生有关。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病理性自残概述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病理性自残的预防和治疗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1.建立良好的心理健康体系，提供心理咨询和治疗服务。</a:t>
            </a:r>
          </a:p>
          <a:p>
            <a:r>
              <a:t>2.加强家庭教育，建立积极健康的家庭氛围，提高家长对病理性自残的认识和重视程度。</a:t>
            </a:r>
          </a:p>
          <a:p>
            <a:r>
              <a:t>3.学校应开展心理健康课程，提高学生心理素质和应对压力的能力。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病理性自残的网络干预平台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1.建立病理性自残的网络干预平台，为有需要的人提供及时、专业的帮助。</a:t>
            </a:r>
          </a:p>
          <a:p>
            <a:r>
              <a:t>2.网络干预平台应具备心理健康测评、在线咨询、紧急救援等功能。</a:t>
            </a:r>
          </a:p>
          <a:p>
            <a:r>
              <a:t>3.借助人工智能技术，实现用户数据的分析和个性化干预方案的制定，提高干预效果。</a:t>
            </a:r>
          </a:p>
          <a:p>
            <a:r>
              <a:t>以上内容仅供参考，具体内容可以根据实际情况和需求进行调整和补充。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功能模块与实现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病理性自残的网络干预平台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功能模块与实现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用户识别与分类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1.利用大数据和机器学习算法进行用户识别，区分出自残风险的高低。</a:t>
            </a:r>
          </a:p>
          <a:p>
            <a:r>
              <a:t>2.根据用户的网络行为、言论表达等特征，进行用户分类，以便提供针对性的干预。</a:t>
            </a:r>
          </a:p>
          <a:p>
            <a:r>
              <a:t>3.结合心理学知识，设计精准的量表，进一步提高用户识别的准确性。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实时监测与预警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1.建立实时监测机制，及时发现和跟踪有自残倾向的用户。</a:t>
            </a:r>
          </a:p>
          <a:p>
            <a:r>
              <a:t>2.通过算法分析用户的网络行为，预测其自残风险，及时发出预警。</a:t>
            </a:r>
          </a:p>
          <a:p>
            <a:r>
              <a:t>3.结合人工智能技术，优化预警系统，提高预警的准确性和时效性。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功能模块与实现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在线咨询与干预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1.提供24小时在线心理咨询服务，为用户提供及时的心理支持。</a:t>
            </a:r>
          </a:p>
          <a:p>
            <a:r>
              <a:t>2.招募专业心理咨询师，进行培训，确保咨询服务的质量。</a:t>
            </a:r>
          </a:p>
          <a:p>
            <a:r>
              <a:t>3.设计智能干预方案，根据用户情况自动匹配适合的干预措施。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家庭与学校联动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1.与家庭、学校建立联系，共同关注有自残倾向的用户。</a:t>
            </a:r>
          </a:p>
          <a:p>
            <a:r>
              <a:t>2.提供专业培训给家长和教师，提高他们对病理性自残的认识和干预能力。</a:t>
            </a:r>
          </a:p>
          <a:p>
            <a:r>
              <a:t>3.设计家校联动机制，确保信息畅通，及时跟进用户情况。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功能模块与实现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1.严格遵守国家网络安全法规，确保用户数据安全。</a:t>
            </a:r>
          </a:p>
          <a:p>
            <a:r>
              <a:t>2.使用加密技术保护用户隐私，防止数据泄露。</a:t>
            </a:r>
          </a:p>
          <a:p>
            <a:r>
              <a:t>3.建立严格的用户信息管理制度，规范数据使用行为。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效果评估与改进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1.定期对干预效果进行评估，收集用户反馈，优化干预措施。</a:t>
            </a:r>
          </a:p>
          <a:p>
            <a:r>
              <a:t>2.结合前沿研究成果，不断改进干预方法，提高干预效果。</a:t>
            </a:r>
          </a:p>
          <a:p>
            <a:r>
              <a:t>3.与相关机构合作，共享经验和资源，共同推进病理性自残网络干预的发展。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数据安全与隐私保护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用户界面与交互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病理性自残的网络干预平台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用户界面与交互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用户界面设计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1.简洁明了：界面设计应简洁明了，避免过多的视觉元素，使用户能够快速地理解和操作。</a:t>
            </a:r>
          </a:p>
          <a:p>
            <a:r>
              <a:t>2.响应式设计：平台应能够自适应不同的屏幕尺寸和设备类型，提供良好的用户体验。</a:t>
            </a:r>
          </a:p>
          <a:p>
            <a:r>
              <a:t>3.色彩选择：色彩应选择温暖、舒适的色调，以缓解用户的心理压力。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交互流程设计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1.引导式交互：平台应采用引导式交互设计，帮助用户理解操作流程，减少使用难度。</a:t>
            </a:r>
          </a:p>
          <a:p>
            <a:r>
              <a:t>2.个性化推荐：根据用户的历史数据和反馈，平台应能够提供个性化的服务和干预方案。</a:t>
            </a:r>
          </a:p>
          <a:p>
            <a:r>
              <a:t>3.反馈机制：平台应提供及时的反馈机制，以帮助用户了解他们的操作是否有效，提高用户体验。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用户界面与交互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用户数据安全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1.数据加密：平台应对用户数据进行加密处理，确保用户数据的安全性。</a:t>
            </a:r>
          </a:p>
          <a:p>
            <a:r>
              <a:t>2.数据备份：平台应定期对用户数据进行备份，以防止数据丢失或损坏。</a:t>
            </a:r>
          </a:p>
          <a:p>
            <a:r>
              <a:t>3.数据使用授权：平台应明确用户数据的使用授权，禁止未经授权的数据共享或出售。</a:t>
            </a:r>
          </a:p>
          <a:p>
            <a:r>
              <a:t>以上内容仅供参考，具体设计需要根据产品目标和用户需求进行详细的规划和设计。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https://d.book118.com/285233134203011112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病理性自残概述</vt:lpstr>
      <vt:lpstr> 病理性自残概述</vt:lpstr>
      <vt:lpstr> 病理性自残概述</vt:lpstr>
      <vt:lpstr> 病理性自残概述</vt:lpstr>
      <vt:lpstr> 功能模块与实现</vt:lpstr>
      <vt:lpstr> 功能模块与实现</vt:lpstr>
      <vt:lpstr> 功能模块与实现</vt:lpstr>
      <vt:lpstr> 功能模块与实现</vt:lpstr>
      <vt:lpstr> 用户界面与交互</vt:lpstr>
      <vt:lpstr> 用户界面与交互</vt:lpstr>
      <vt:lpstr> 用户界面与交互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2024-09-18T23:26:28.423</cp:lastPrinted>
  <dcterms:created xsi:type="dcterms:W3CDTF">2024-09-18T15:26:28Z</dcterms:created>
  <dcterms:modified xsi:type="dcterms:W3CDTF">2024-09-18T15:26:30Z</dcterms:modified>
</cp:coreProperties>
</file>