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D7305-C7F8-40BD-9F6C-7CFBE1CF3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9E62B-D8B6-4CEC-B709-7C2E79C15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0C6D0-8A9C-4606-8676-04BF611AC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78043-061D-467D-B8BE-9EE5F10F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B08790-1BF7-49A7-BE04-66A6A6CB0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3979BB-57A2-4041-A6F4-30ED6035A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B4A39D-B0C6-4FDC-A6A6-576C8E9E7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A5AB1-A7DC-4CEC-9EB9-BA5C71BE7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66715-CDA4-47A3-9657-FBCBFB7E9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61F05-5EB8-4833-8D1A-EA5809DB3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F9384-5D6E-4689-B430-D2DA3B507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33333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网络设备管理制度简介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网络设备管理制度的核心内容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网络设备管理的关键流程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网络设备管理的挑战与对策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网络设备管理制度的实施与监管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网络设备管理制度的未来展望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确保网络设备的管理、维护和操作符合相关标准和最佳实践，提高网络设备的稳定性和可靠性。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" r="22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通过制定安全策略和措施，防范网络攻击和数据泄露，确保网络设备和数据的安全。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优化网络设备的配置和性能，提高网络传输效率和应用系统的响应速度。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适用于企业内部网络中的所有网络设备，包括路由器、交换机、防火墙、服务器等。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企业网络管理员、系统管理员、安全管理员等负责网络设备管理和维护的人员。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网络设备管理制度的核心内容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遵循企业采购规定，明确采购需求，进行市场调研和比价，选择合适的供应商，签订采购合同。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制定详细的验收标准和流程，包括设备性能、规格、质量等方面的检查，确保采购的设备符合要求。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对采购过程中的相关文档进行妥善保管，如采购合同、发票、保修单等，以便后续审计和维修。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83" b="798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88" b="216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266" b="2726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制定网络设备使用规范，明确设备使用权限和职责，避免非授权访问和操作。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定期进行设备巡检、清洁和保养，确保设备处于良好状态。记录维护日志，以便追踪设备状态。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建立故障处理流程，对设备故障进行及时响应和处理。对于重大故障，应启动应急预案，保障企业业务连续性。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制定设备报废标准，对老化、损坏严重或无法满足业务需求的设备进行报废处理。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根据企业业务发展和技术更新需求，制定设备更新计划。对更新设备进行充分调研和评估，确保其性能、安全性和兼容性满足要求。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对报废和更新的设备进行资产管理，包括设备登记、评估、处置等环节，确保企业资产安全。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设备报废与更新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网络设备管理的关键流程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按照审批通过的采购申请，与供应商签订合同，执行采购操作。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采购审批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上级审批采购申请，确保采购行为符合企业规定和预算要求。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采购申请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填写采购申请单，注明所需设备的详细信息、预算及采购理由，提交给上级审批。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根据企业业务需求，分析所需网络设备的类型、数量、性能等要求。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收集市场上相关设备的信息，包括品牌、型号、价格、性能等，为采购决策提供依据。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对新购进的设备进行登记，记录设备的基本信息、配置、使用部门等。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设备登记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设备出现故障时，及时联系维修人员进行维修处理，确保设备尽快恢复正常运行。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根据业务需求，对设备进行相应的配置和调试，确保设备能够正常运行。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对使用部门进行设备操作培训，确保使用人员能够熟练掌握设备操作技能。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定期对设备进行维护保养，确保设备的稳定性和安全性。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https://d.book118.com/285233333003011103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2024-09-12T04:21:11.454</cp:lastPrinted>
  <dcterms:created xsi:type="dcterms:W3CDTF">2024-09-11T20:21:11Z</dcterms:created>
  <dcterms:modified xsi:type="dcterms:W3CDTF">2024-09-11T20:21:13Z</dcterms:modified>
</cp:coreProperties>
</file>