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6CF21-60FD-4C81-892D-21CB5347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66020-E574-4207-ACB7-D9AF3E9B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F6112-E069-497D-B128-2983BF49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81030-C2CF-4B5B-8ABB-3A74AF7A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B4E11-023C-462B-B659-610D7DCA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89E15-5DCC-45D4-B13F-3B46697D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0ABC2-8A10-4F13-BE94-0AE49F13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555ED-F92F-40BA-B50E-0C139A80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73F49-1229-433E-8936-25F5B68B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3504E-4395-46EB-98BF-D692853E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50A0-FD6F-4605-BCF6-8352FB347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410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水肿护理查房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水肿是指过多的液体在组织间隙或体腔内积聚，导致组织肿胀的现象。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水肿可以根据发生部位、病因、病程等进行分类，如全身性水肿和局部水肿、心源性水肿和肾源性水肿等。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12" r="76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水肿的病因多种多样，包括心脏疾病、肾脏疾病、肝脏疾病、营养不良、妊娠、内分泌失调等。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水肿的病理机制主要与液体平衡失调有关，包括毛细血管压力增高、血浆胶体渗透压降低、淋巴管阻塞等。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水肿的病因和病理机制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水肿的症状主要包括体重增加、皮肤紧绷、皮肤肿胀、皮肤发亮、凹陷性水肿等。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水肿的体征主要包括皮肤紧绷、皮肤肿胀、皮肤发亮、凹陷性水肿等，严重时可出现呼吸困难、心悸等症状。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通过血液、尿液等实验室检查，了解水肿的原因和严重程度。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通过观察患者的皮肤、肢体等部位，判断水肿的程度和范围。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使用皮尺、水标等工具，测量患者的水肿部位周长、长度和宽度，计算水肿程度。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评估水肿的严重程度，可分为轻度、中度、重度水肿。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了解水肿发生的原因，如心源性、肾源性、肝源性等。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判断水肿发生的部位，如四肢、腹部、面部等。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观察患者是否有呼吸困难、胸闷、腹胀等症状。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水肿部位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水肿程度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详细了解患者的既往病史、家族史、用药史等。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根据初步评估结果，进行必要的实验室检查。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根据收集到的病史和观察结果，初步判断水肿的原因和程度。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https://d.book118.com/285234103340011043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2024-09-06T00:40:26.630</cp:lastPrinted>
  <dcterms:created xsi:type="dcterms:W3CDTF">2024-09-05T16:40:26Z</dcterms:created>
  <dcterms:modified xsi:type="dcterms:W3CDTF">2024-09-05T16:40:28Z</dcterms:modified>
</cp:coreProperties>
</file>