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E5E20-9FFE-410B-B12D-74ECEFAD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E3791-71FA-4090-94CF-6A6F49CD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EC228-A07A-4D13-A465-3A33F5E8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3399E-382E-418B-B326-39D6B224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BDF53-BDFC-4C34-A69F-B125A345F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54140-90CA-4F6C-820A-075E4D98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02AC45-F26C-4BB3-A010-2E7008656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5AA5B-474A-4511-BA08-739A98D03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BAD53-77AE-41E0-8D97-1A2C6A708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D6603-8A29-4E4C-AE62-387DD5488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067EA-F4CE-473F-A649-9E446E53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4112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临床医学专业认证自评报告解读与毕业生就业率的关系分析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毕业生就业率现状及趋势分析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自评报告与毕业生就业率的关联性分析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临床医学专业认证自评报告存在的问题与改进建议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提高临床医学专业毕业生就业率的措施和建议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提升临床医学专业教育质量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通过专业认证自评，发现教学中存在的问题，进而改进教学方法和提升教育质量。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促进毕业生就业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通过专业认证提升学校声誉，增强毕业生在就业市场的竞争力，提高就业率。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推动医学教育改革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以专业认证为契机，推动临床医学专业的教育改革，培养更多适应社会需求的医学人才。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涵盖教学目标、课程设置、教学资源、师资队伍、学生管理、教学质量保障等方面。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临床医学专业认证自评报告内容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包括就业率、就业地区分布、就业单位性质、薪资水平等。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毕业生就业情况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运用统计分析方法，对自评报告和毕业生就业数据进行深入挖掘和分析，揭示二者之间的内在联系。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分析方法与数据来源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简要介绍自评报告的目的、背景和意义。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包括学校历史、办学理念、专业特色、师资队伍等方面的描述。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学校及专业概况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分析课程设置、教学方法、实践教学等方面的优势与不足。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展示科研成果、科研团队、科研平台等方面的实力。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关注学生综合素质培养、创新创业能力、国际视野等方面的成果。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社会服务与声誉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阐述学校及专业在医疗卫生领域的社会贡献和影响力。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总结自评结果，提出改进意见和建议。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认证标准与指标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遵循教育部制定的临床医学专业认证标准，包括专业定位、培养目标、课程体系、师资队伍、教学条件、教学管理等方面的要求。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国际医学教育标准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参考国际医学教育标准，如WFME（世界医学教育联合会）和IME（国际医学教育研究所）制定的标准，关注医学教育的国际化趋势。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学校内部评价标准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结合学校自身办学特色和实际情况，制定更为具体和细化的评价标准。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教育部临床医学专业认证标准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自评方法与过程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自评方法与过程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自评过程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成立自评工作小组，明确任务分工和时间安排。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对照认证标准和指标，全面梳理学校及专业的办学情况。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深入分析存在的问题和不足，提出改进措施和建议。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撰写自评报告，并征求校内外专家和相关部门的意见和建议。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对自评报告进行修改完善，最终提交给认证机构进行评审。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自评方法与过程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毕业生就业率现状及趋势分析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不同学历层次毕业生就业率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本科毕业生就业率相对较高，研究生及以上学历毕业生就业率略低，但整体就业率仍然保持在较高水平。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不同地区毕业生就业率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一线城市及沿海地区毕业生就业率较高，内陆地区相对较低，但近年来内陆地区毕业生就业率呈现上升趋势。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临床医学专业毕业生总体就业率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根据最新统计数据，临床医学专业毕业生的总体就业率达到了90%以上，显示出该专业的就业前景较为乐观。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毕业生就业率统计数据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不同专业方向的毕业生就业率存在一定差异，例如儿科、妇产科等紧缺专业的就业率相对较高，而一些非紧缺专业的就业率则相对较低。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临床医学专业各方向就业率差异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与其他医学类专业相比，临床医学专业的就业率整体较高，但不同专业之间的差异仍然存在。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与其他医学类专业就业率比较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不同专业方向就业率比较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https://d.book118.com/285234112340011103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2024-09-13T13:11:23.576</cp:lastPrinted>
  <dcterms:created xsi:type="dcterms:W3CDTF">2024-09-13T05:11:23Z</dcterms:created>
  <dcterms:modified xsi:type="dcterms:W3CDTF">2024-09-13T05:11:25Z</dcterms:modified>
</cp:coreProperties>
</file>