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7C9C6-D088-4C0F-93FB-4EB2603C4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FA060-C536-4E00-B8BA-073A435B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D1F35-45AD-45F6-97DE-905EBA5B9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2E948-8049-4EEF-98AD-7DA45E4FB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964F5-D2D7-49C7-9B31-05D123B8B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81652-8BE6-49FA-B4B5-BA18A256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824BE-AC70-4C5A-BEC9-91AAA471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7FD15-8D30-4D42-8486-FE59DC0E0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C2FBC-D589-4808-9B7C-0C897677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EE3D3-5826-4A41-A0E9-BC066F8B1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3BD62-EFB2-4F4E-BB61-FF207CE85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34311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新生儿危重病人的护理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新生儿危重病人的概述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新生儿危重病人的护理原则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新生儿危重病人的病情观察与监测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新生儿危重病人的护理案例分析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新生儿危重病人的概述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新生儿危重病人是指病情严重，可能危及生命的婴儿，需要接受紧急和专业的医疗护理。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根据病情的严重程度，新生儿危重病人可分为濒危、危急和重症三个等级。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早产是新生儿危重疾病的主要原因之一，由于胎儿尚未发育完全，出生后容易出现各种并发症。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新生儿窒息是由于胎儿在分娩过程中缺氧导致的，严重时可引起大脑和多器官损伤。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新生儿免疫系统尚未发育完全，容易感染细菌、病毒等病原体，引发肺炎、败血症等疾病。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051" b="180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31" b="183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710" r="87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新生儿呼吸困难表现为呼吸急促、面色发绀等，可能是由于肺部疾病、心脏疾病等原因引起。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体温异常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新生儿体温异常表现为发热或体温过低，可能是感染、窒息等原因导致的新生儿反应性体温升高或散热障碍。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新生儿食欲不振表现为喂养困难、吸吮无力等，可能是由于疾病导致的新生儿胃肠道功能紊乱。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新生儿危重病人的护理原则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定期监测生命体征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密切监测新生儿的体温、心率、呼吸、血压等指标，以及时发现异常情况。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保证充足的营养和水分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新生儿需要充足的母乳或配方奶，以及足够的水分，以满足其生长发育的需求。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新生儿需要一个温暖、安静、舒适的环境，温度和湿度要适宜，避免噪音和刺激。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保持新生儿呼吸道通畅，及时清理鼻腔和口腔的分泌物。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定期给新生儿洗澡，保持皮肤清洁干燥，防止皮肤感染和皮疹。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注意清洁新生儿的眼部，防止感染和眼部疾病的发生。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严格执行消毒和隔离制度，减少交叉感染的风险。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定时给新生儿翻身，避免长时间压迫同一部位，防止褥疮的发生。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对于长期卧床的新生儿，要定期为其活动肢体，防止静脉血栓的形成。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预防静脉血栓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新生儿危重病人的护理措施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维持适宜的体温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新生儿危重病人需要维持适宜的体温，过高或过低的体温都会对他们的健康产生不利影响。护士需要密切监测新生儿的体温，并根据需要采取适当的保暖或降温措施，如使用保温箱、加盖被子或使用冰袋等。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7" r="249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https://d.book118.com/285234311012011111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2024-09-16T16:52:50.364</cp:lastPrinted>
  <dcterms:created xsi:type="dcterms:W3CDTF">2024-09-16T08:52:50Z</dcterms:created>
  <dcterms:modified xsi:type="dcterms:W3CDTF">2024-09-16T08:52:52Z</dcterms:modified>
</cp:coreProperties>
</file>