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CB793F-7B20-49FB-BAC7-F8F80C208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969DF6-B065-4975-A5E5-1CF168676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271D19-6823-4169-9631-82B4496027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E66C75-D81E-402C-99FB-CA70DD45A3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92A83F-DFAC-48ED-BD98-3DDEDA2991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1A7660-F8E3-43AA-80D9-5E68F03039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4CC845-832C-4785-8CFA-935DF4B11F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8F317C-8DB4-4A3E-BE4A-5273E8A40F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D8F75F-1EAD-4F1D-9563-99E4A26F9B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9F759D-80AF-4B1B-A3A2-92515080F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AACF85-31D6-4D9D-BD8B-55128312FE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24101001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DIY仿真全息投影</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全息投影技术概述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DIY仿真全息投影准备工作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制作过程详解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仿真效果测试与评估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应用场景探讨与案例分析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全息投影技术概述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全息投影定义与原理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全息投影定义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全息投影是一种利用干涉和衍射原理记录并再现物体真实的三维图像的技术。</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全息投影原理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全息投影技术通过记录物体反射或透射光波的振幅和相位信息，在特定条件下使其重现，从而实现三维立体影像的呈现。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全息投影技术发展历程</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早期的全息技术主要使用激光作为光源，通过干涉的方法记录物体的全息图。</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数字全息技术</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随着计算机技术的发展，数字全息技术逐渐兴起，它使用数字相机记录全息图，并通过计算机模拟光波的衍射过程来重建三维图像。</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全息投影显示技术</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近年来，全息投影显示技术得到了快速发展，它能够将全息图像直接投影到空气中或者透明屏幕上，让观众无需佩戴任何设备即可观看到立体影像。</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早期全息技术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商业广告</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全息投影技术在商业广告领域也有着广泛的应用，如商场、酒店等场所可以利用全息投影技术打造吸引眼球的广告效果。</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娱乐领域</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全息投影技术在娱乐领域的应用非常广泛，如演唱会、舞台剧等演出中，利用全息投影技术可以打造出震撼人心的舞台效果。</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展览展示</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在博物馆、科技馆等展览场所，全息投影技术可以将文物、艺术品等以立体形式展示出来，给观众带来更加真实的观赏体验。</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教育教学</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全息投影技术也可以应用于教育教学领域，如医学、建筑学等专业的教学中，利用全息投影技术可以让学生更加直观地了解相关知识和结构。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全息投影技术应用领域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DIY仿真全息投影准备工作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5804254" y="3351841"/>
            <a:ext cx="583501" cy="561118"/>
            <a:chOff x="5804254" y="3351841"/>
            <a:chExt cx="583501" cy="561118"/>
          </a:xfrm>
        </p:grpSpPr>
        <p:sp>
          <p:nvSpPr>
            <p:cNvPr id="15" name="AutoShape 15"/>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所需材料与工具清单</a:t>
              </a:r>
            </a:p>
          </p:txBody>
        </p:sp>
      </p:grpSp>
      <p:sp>
        <p:nvSpPr>
          <p:cNvPr id="39" name="TextBox 39"/>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透明塑料薄膜：用于制作全息投影的屏幕，需要选择高透明度、无气泡、无划痕的塑料薄膜。</a:t>
            </a:r>
          </a:p>
        </p:txBody>
      </p:sp>
      <p:sp>
        <p:nvSpPr>
          <p:cNvPr id="40" name="TextBox 40"/>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激光笔或激光模块：用于产生激光束，作为全息投影的光源。</a:t>
            </a:r>
          </a:p>
        </p:txBody>
      </p:sp>
      <p:sp>
        <p:nvSpPr>
          <p:cNvPr id="41" name="TextBox 41"/>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镜子：用于反射激光束，形成全息图像。</a:t>
            </a:r>
          </a:p>
        </p:txBody>
      </p:sp>
      <p:sp>
        <p:nvSpPr>
          <p:cNvPr id="42" name="TextBox 42"/>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黑色卡纸或布料：用于制作投影箱，提供一个黑暗的环境以增强全息效果。</a:t>
            </a:r>
          </a:p>
        </p:txBody>
      </p:sp>
      <p:sp>
        <p:nvSpPr>
          <p:cNvPr id="43" name="TextBox 43"/>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剪刀、胶水、胶带等制作工具：用于裁剪、粘贴和固定材料。</a:t>
            </a:r>
          </a:p>
        </p:txBody>
      </p:sp>
      <p:sp>
        <p:nvSpPr>
          <p:cNvPr id="44" name="TextBox 44"/>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手机或平板电脑：用于播放全息视频或图像。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制作环境搭建与调试</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选择一个黑暗、安静的房间，以减少外界光线的干扰。</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将黑色卡纸或布料裁剪成合适的大小，制作成一个投影箱。</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在投影箱的一侧开一个小孔，用于将手机或平板电脑的屏幕放入其中。</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制作环境搭建与调试</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在投影箱内放置镜子，调整其角度以反射激光束。</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将透明塑料薄膜固定在投影箱的顶部，作为全息投影的屏幕。</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打开激光笔或激光模块，调整其角度和位置，使其照射在塑料薄膜上。</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播放手机或平板电脑上的全息视频或图像，观察全息效果并进行调整。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安全注意事项</a:t>
              </a:r>
            </a:p>
          </p:txBody>
        </p:sp>
      </p:grpSp>
      <p:sp>
        <p:nvSpPr>
          <p:cNvPr id="32" name="TextBox 32"/>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在制作过程中，要注意使用安全工具，避免剪伤或划伤手指。</a:t>
            </a:r>
          </a:p>
        </p:txBody>
      </p:sp>
      <p:sp>
        <p:nvSpPr>
          <p:cNvPr id="33" name="TextBox 33"/>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在使用激光笔或激光模块时，要注意不要直接照射眼睛或皮肤，以免造成伤害。</a:t>
            </a:r>
          </a:p>
        </p:txBody>
      </p:sp>
      <p:sp>
        <p:nvSpPr>
          <p:cNvPr id="34" name="TextBox 34"/>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在使用全息投影时，要注意不要长时间观看，以免对眼睛造成疲劳或损伤。</a:t>
            </a:r>
          </a:p>
        </p:txBody>
      </p:sp>
      <p:sp>
        <p:nvSpPr>
          <p:cNvPr id="35" name="TextBox 35"/>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在搭建和调试过程中，要注意保持环境整洁，避免杂物堆积导致意外发生。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制作过程详解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确定设计参数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包括装置的大小、形状、材料等，以及投影源（如手机或平板电脑）的放置位置和角度。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进行光学模拟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使用光学模拟软件，如Zemax或Code V，对设计进行光线追迹和优化，以确保投影效果符合预期。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选择合适的3D建模软件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例如Blender、SolidWorks等，进行全息投影装置的设计。</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设计模型及参数设置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如亚克力板、木板或金属板等，根据设计进行激光切割。</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选择适当的材料</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使用胶水、螺丝等连接件将切割好的部件组装成结构框架。</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组装结构框架</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在框架的适当位置安装反射镜和投影屏幕，确保它们的角度和位置正确。</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安装反射镜和投影屏幕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激光切割与组装步骤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https://d.book118.com/285241010010011101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2024-09-09T05:52:17.188</cp:lastPrinted>
  <dcterms:created xsi:type="dcterms:W3CDTF">2024-09-08T21:52:17Z</dcterms:created>
  <dcterms:modified xsi:type="dcterms:W3CDTF">2024-09-08T21:52:19Z</dcterms:modified>
</cp:coreProperties>
</file>