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A2F66-7D89-4FF5-8FFF-E81DE91D1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540C3-BFCD-43D9-8992-5E4F068EB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192AA-68EC-46D1-96DC-2535EE53A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63798-4A5E-46F7-990D-D58C0247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94845-8046-4E2B-9CE1-55CB6BC48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0D3E87-8121-43E6-B2BB-0F0DAF061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80CD0-286A-4F89-AEBF-FE4E204CB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F1222-C2D2-416E-8203-562A4A346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BF6E7-F2E6-48C2-91F6-FEB1ECE8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0293C-9D0C-4137-9DD0-7AF594B59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B641F-C0B9-4755-AFE5-E89198D8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41230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项目申请立项报告\n## 1.护理项目背景及意义\n### 1.1护理行业发展现状分析\n### 1.2护理项目市场需求预测\n### 1.3护理项目对医疗行业的影响\n## 2.护理项目目标与愿景\n### 2.1护理项目的短期目标与长期愿景\n### 2.2护理项目的核心价值观与使命\n### 2.3护理项目预期成果与效益分析\n## 3.护理项目实施方案\n### 3.1护理项目组织结构与管理团队\n### 3.2护理项目培训与教育计划\n### 3.3护理项目实施与监控流程\n## 4.护理项目预算与资金筹措\n### 4.1护理项目预算编制与审批\n### 4.2护理项目资金来源与筹措策略\n### 4.3护理项目资金使用与监控\n## 5.护理项目风险分析与应对措施\n### 5.1护理项目潜在风险识别与评估\n### 5.2护理项目风险预防与应对措施制定\n### 5.3护理项目风险监控与调整\n## 6.护理项目进度与成果评估\n### 6.1护理项目进度监控与调整\n### 6.2护理项目成果评估与反馈\n### 6.3护理项目持续改进与优化\n## 7.护理项目总结与展望\n### 7.1护理项目成功经验与教训总结\n### 7.2护理项目未来发展机遇与挑战分析\n### 7.3护理项目持续发展策略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护理项目申请立项报告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护理项目背景及意义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护理行业人员规模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全球护理人员数量不断增长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中国护理人员数量逐年递增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护理人才市场需求旺盛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护理行业技能要求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护理人员需具备专业技能和知识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护理技能不断更新和升级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护理行业对高素质人才需求迫切</a:t>
                </a:r>
                <a:endParaRPr/>
              </a:p>
            </p:txBody>
          </p:sp>
          <p:pic>
            <p:nvPicPr>
              <p:cNvPr id="2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护理行业职业发展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护理人员职业发展空间广阔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护理行业职业发展路径多样化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护理行业职业认同度逐渐提高</a:t>
                </a:r>
                <a:endParaRPr/>
              </a:p>
            </p:txBody>
          </p:sp>
          <p:pic>
            <p:nvPicPr>
              <p:cNvPr id="2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护理行业发展现状分析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全球护理项目市场需求不断扩大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中国护理项目市场需求快速增长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护理项目市场需求前景广阔</a:t>
                </a:r>
                <a:endParaRPr/>
              </a:p>
            </p:txBody>
          </p:sp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护理项目市场需求规模</a:t>
                </a:r>
                <a:endParaRPr/>
              </a:p>
            </p:txBody>
          </p:sp>
        </p:grpSp>
        <p:grpSp>
          <p:nvGrpSpPr>
            <p:cNvPr id="28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护理项目市场需求层次化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护理项目市场需求个性化</a:t>
                </a:r>
                <a:endParaRPr/>
              </a:p>
            </p:txBody>
          </p:sp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护理项目市场需求结构</a:t>
                </a:r>
                <a:endParaRPr/>
              </a:p>
            </p:txBody>
          </p:sp>
        </p:grpSp>
        <p:grpSp>
          <p:nvGrpSpPr>
            <p:cNvPr id="29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护理项目市场需求结构不断优化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护理项目市场需求创新驱动发展</a:t>
                </a:r>
                <a:endParaRPr/>
              </a:p>
            </p:txBody>
          </p:sp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护理项目市场需求变化趋势</a:t>
                </a:r>
                <a:endParaRPr/>
              </a:p>
            </p:txBody>
          </p:sp>
        </p:grpSp>
      </p:grpSp>
      <p:pic>
        <p:nvPicPr>
          <p:cNvPr id="29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护理项目市场需求预测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护理项目提升患者治疗效果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护理项目降低医疗事故风险</a:t>
                </a:r>
                <a:endParaRPr/>
              </a:p>
            </p:txBody>
          </p:sp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护理项目提高医疗服务质量</a:t>
                </a:r>
                <a:endParaRPr/>
              </a:p>
            </p:txBody>
          </p:sp>
        </p:grpSp>
        <p:grpSp>
          <p:nvGrpSpPr>
            <p:cNvPr id="30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护理项目推动医疗技术创新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护理项目促进医疗资源整合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护理项目提高医疗行业竞争力</a:t>
                </a:r>
                <a:endParaRPr/>
              </a:p>
            </p:txBody>
          </p:sp>
          <p:sp>
            <p:nvSpPr>
              <p:cNvPr id="30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护理项目促进医疗行业发展</a:t>
                </a:r>
                <a:endParaRPr/>
              </a:p>
            </p:txBody>
          </p:sp>
          <p:sp>
            <p:nvSpPr>
              <p:cNvPr id="30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护理项目提升医疗行业形象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护理项目提高医疗行业信誉度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护理项目增强医疗行业社会责任感</a:t>
                </a:r>
                <a:endParaRPr/>
              </a:p>
            </p:txBody>
          </p:sp>
          <p:sp>
            <p:nvSpPr>
              <p:cNvPr id="31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护理项目提高医疗行业声誉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护理项目对医疗行业的影响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护理项目目标与愿景</a:t>
            </a:r>
            <a:endParaRPr/>
          </a:p>
        </p:txBody>
      </p:sp>
      <p:sp>
        <p:nvSpPr>
          <p:cNvPr id="31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护理项目的短期目标与长期愿景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护理项目的短期目标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护理项目提升护理服务质量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护理项目提高护理人才素质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护理项目拓展护理服务领域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护理项目的长期愿景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护理项目成为全球护理行业领导者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护理项目推动中国护理行业发展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护理项目提高全球护理服务水平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护理项目的核心价值观</a:t>
                </a:r>
                <a:endParaRPr/>
              </a:p>
            </p:txBody>
          </p:sp>
          <p:sp>
            <p:nvSpPr>
              <p:cNvPr id="3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患者至上，关爱生命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专业为本，追求卓越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创新驱动，持续发展</a:t>
                </a:r>
                <a:endParaRPr/>
              </a:p>
            </p:txBody>
          </p:sp>
          <p:sp>
            <p:nvSpPr>
              <p:cNvPr id="3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护理项目的使命</a:t>
                </a:r>
                <a:endParaRPr/>
              </a:p>
            </p:txBody>
          </p:sp>
          <p:sp>
            <p:nvSpPr>
              <p:cNvPr id="3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为患者提供优质的护理服务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为护理人员提供良好的职业发展平台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为护理行业发展做出贡献</a:t>
                </a:r>
                <a:endParaRPr/>
              </a:p>
            </p:txBody>
          </p:sp>
          <p:sp>
            <p:nvSpPr>
              <p:cNvPr id="3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护理项目的核心价值观与使命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护理项目预期成果与效益分析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护理项目预期成果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提高护理人才素质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拓展护理服务领域</a:t>
                </a:r>
                <a:endParaRPr/>
              </a:p>
            </p:txBody>
          </p:sp>
          <p:pic>
            <p:nvPicPr>
              <p:cNvPr id="3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护理项目效益分析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护理项目经济效益显著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护理项目社会效益广泛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护理项目生态效益长远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护理项目实施方案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护理项目组织结构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项目管理委员会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项目监督评估团队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护理项目管理团队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项目经理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项目团队成员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项目监督评估人员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护理项目组织结构与管理团队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护理项目培训与教育计划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护理项目培训计划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护理知识培训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护理服务管理培训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护理项目教育计划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护理专业教育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护理继续教育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护理国际交流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护理项目实施流程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项目立项与启动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项目执行与监控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项目评估与总结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护理项目监控流程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项目进度监控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项目质量监控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项目风险监控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护理项目实施与监控流程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护理项目预算与资金筹措</a:t>
            </a:r>
            <a:endParaRPr/>
          </a:p>
        </p:txBody>
      </p:sp>
      <p:sp>
        <p:nvSpPr>
          <p:cNvPr id="6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护理项目预算编制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预算编制原则与方法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预算编制内容与范围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预算编制过程与结果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护理项目预算审批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预算审批程序与标准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预算审批结果与反馈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预算审批监督与改进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护理项目预算编制与审批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https://d.book118.com/285241230114011111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护理项目申请立项报告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2024-09-17T01:05:58.190</cp:lastPrinted>
  <dcterms:created xsi:type="dcterms:W3CDTF">2024-09-16T17:05:58Z</dcterms:created>
  <dcterms:modified xsi:type="dcterms:W3CDTF">2024-09-16T17:06:00Z</dcterms:modified>
</cp:coreProperties>
</file>