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52CC56-8CDB-40A9-B0FD-DA630A39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BA5E7B-0EEC-45CB-81B8-6DC6A8EA1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C2916-AA9F-4BD0-AD1D-468B1A161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B8C5E5-11DE-44FF-840B-6C99468AA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A5C29B-A3BF-4563-A5CB-267B6D776B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63FB3D-EE63-45DC-A573-AFDDAB992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910D38-42D1-4C28-BC4B-B6F41D1F2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FF096-D71C-4E86-9D33-C8FE95A75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45D2F4-D333-4783-974B-435A0237C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D5122-DF03-4CBA-B15E-512781065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4B33C-D2E7-4F51-BE19-C9EE12B51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413402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ERCP术后护理常规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ERCP手术简介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ERCP（内镜逆行胰胆管造影术）是一种通过内镜观察胰胆管病变的诊疗技术，常用于胆总管结石、胰腺炎、胆道肿瘤等疾病的诊断和治疗。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ERCP手术通常在全身麻醉下进行，手术时间较短，但术后需要一定时间的恢复。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582" r="3058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64" r="3276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46" r="313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ERCP术后护理的重要性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术后护理还能够及时发现并处理可能出现的问题，确保患者安全度过恢复期。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术后护理有助于减轻患者不适感，促进恢复，减少并发症的发生。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术后常规护理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126" r="1412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密切观察患者的心率变化，确保心率维持在正常范围内。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定时记录患者的血压情况，预防术后血压波动。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观察患者的呼吸频率和深度，确保呼吸通畅。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监测体温变化，预防术后感染。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监测心率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监测血压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监测呼吸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监测体温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定期更换敷料，保持伤口干燥清洁。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观察伤口情况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留意伤口有无红肿、渗血、渗液等现象，及时处理。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评估患者的疼痛程度，遵医嘱给予适当的止痛药。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禁食阶段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流质饮食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半流质饮食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正常饮食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253" r="1525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术后根据医生指导禁食一定时间，通常为2-4小时。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禁食结束后，逐渐过渡到流质饮食，如稀粥、果汁等。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根据恢复情况，逐渐过渡到半流质饮食，如面条、蒸蛋等。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在医生允许的情况下，逐步恢复正常饮食。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并发症的预防与处理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https://d.book118.com/285241340222011121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2024-09-24T19:01:59.920</cp:lastPrinted>
  <dcterms:created xsi:type="dcterms:W3CDTF">2024-09-24T11:01:59Z</dcterms:created>
  <dcterms:modified xsi:type="dcterms:W3CDTF">2024-09-24T11:02:01Z</dcterms:modified>
</cp:coreProperties>
</file>