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80FFF4F-FF00-4EFD-898D-7F6854E7166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99DA2-97F7-4BC9-A3C8-73C7B103A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A59B9-4A7D-4AC9-BE03-0B952024F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AD731-6CF2-45EE-9017-C5186DD12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073C5-A45C-473A-9C9A-E2B9A5F3B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DB43FB-8EE5-4E90-9075-BB083C615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37E661-2726-4C61-9060-0520188D7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547832-9E52-4340-A6D7-89482C812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62ED1-BD6C-4435-8CEB-4DD5193C8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7EF92-5025-4D02-8828-3DAFD2610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385BA-C615-4A5B-BEAB-CB421C4F4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C6A82-5D9D-4214-A2A3-6CFC22612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6C1C476-463D-4D5D-B573-81931C45572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8001A47-F1A2-4110-BC52-A46FCF1B75A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4203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电子行业安全生产规章制度培训简介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电子设备安全操作规范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电子行业危险化学品管理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电子行业设备维护保养规范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电子行业应急预案和演练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电子行业安全监督和检查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电子行业安全生产规章制度培训简介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电子行业安全生产规章制度培训概述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电子行业作为高风险行业之一，安全生产至关重要。安全生产规章制度培训是确保员工安全的基础。本章将介绍电子行业安全生产规章制度培训的重要性和内容。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电子行业的安全生产现状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探讨安全事故的原因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分析电子行业的安全生产问题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如何执行规章制度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安全生产规章制度应用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学习案例教训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常见安全事故案例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规范员工行为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制定明确的规章制度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建立安全行为准则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提升企业安全生产水平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减少事故发生率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强调安全意识培训的必要性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提高安全行为自觉性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了解公司安全规定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安全规定内容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培训员工安全意识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员工学习方法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学习规章制度遵守方法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规章执行方式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电子行业安全生产规章制度培训的重要性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在电子行业中，安全生产规章制度培训对于保障员工的安全至关重要。员工需要理解和遵守相关规定，以减少事故发生的风险。只有通过规范的培训，企业才能提升整体的安全生产水平。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电子设备安全操作规范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电子设备安全操作规范概述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电子行业中，严格遵守安全操作规范至关重要。这些规范不仅能保障员工的安全，还能提高生产效率。电子设备安全操作的基本原则包括保持设备清洁、正确使用设备以及遵循标准操作流程。员工需要严格遵守规范，以确保安全生产的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电子设备的使用和维护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避免误操作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正确使用电子设备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延长设备寿命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设备维护的重要性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针对常见问题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电子设备事故的处理流程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详细介绍事故处理流程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必备内容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不同类型事故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迅速有效地应对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电子设备的报废处理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在电子行业中，设备报废处理也是至关重要的一环。什么样的设备应该被报废，如何进行合规处理，都是员工们需要了解的内容。正确处理设备报废不仅关乎环境，更关乎人员的安全。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通知相关部门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进行设备清理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程序要求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填写报废申请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等待批准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重要性强调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电子设备的报废处理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设备报废标准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设备损坏严重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无法修复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电子行业危险化学品管理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危险化学品管理概述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电子行业广泛应用危险化学品，员工接触这些化学品存在一定风险。正确认识危险化学品管理的必要性，加强员工的安全意识和管理意识至关重要。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危险化学品的储存和使用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保持通风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储存要求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佩戴防护装备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危险化学品事故的预防和处理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定期检查设备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细节把控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紧急通风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分类处理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密闭运输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保护生态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危险化学品的废弃处理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法规要求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合规储存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指定处理单位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https://d.book118.com/285242033013011130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电子行业安全生产规章制度培训</vt:lpstr>
      <vt:lpstr>目录</vt:lpstr>
      <vt:lpstr>第1章 电子行业安全生产规章制度培训简介</vt:lpstr>
      <vt:lpstr> </vt:lpstr>
      <vt:lpstr>电子行业的安全生产现状</vt:lpstr>
      <vt:lpstr>安全生产规章制度培训的目的</vt:lpstr>
      <vt:lpstr>安全生产规章制度培训的内容</vt:lpstr>
      <vt:lpstr>电子行业安全生产规章制度培训的重要性</vt:lpstr>
      <vt:lpstr>第2章 电子设备安全操作规范</vt:lpstr>
      <vt:lpstr> </vt:lpstr>
      <vt:lpstr>电子设备的使用和维护</vt:lpstr>
      <vt:lpstr>电子设备事故的处理流程</vt:lpstr>
      <vt:lpstr>电子设备的报废处理</vt:lpstr>
      <vt:lpstr>电子设备的报废处理</vt:lpstr>
      <vt:lpstr>第3章 电子行业危险化学品管理</vt:lpstr>
      <vt:lpstr> </vt:lpstr>
      <vt:lpstr>危险化学品的储存和使用</vt:lpstr>
      <vt:lpstr>危险化学品事故的预防和处理</vt:lpstr>
      <vt:lpstr>危险化学品的废弃处理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2024-09-29T14:26:13.567</cp:lastPrinted>
  <dcterms:created xsi:type="dcterms:W3CDTF">2024-09-29T06:26:13Z</dcterms:created>
  <dcterms:modified xsi:type="dcterms:W3CDTF">2024-09-29T06:26:15Z</dcterms:modified>
</cp:coreProperties>
</file>