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F3D10-27C3-42A8-8D28-4D53860D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87407-4E8D-45CB-8487-187B3F4F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5DF43-EDBF-4616-8387-61145D6C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287F3-73DC-4FA3-B922-9C9DD748D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FCFF1-C4F0-4F3A-A3A6-E1F4B900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8F1A0-2790-4744-B3B6-E8A73505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99FA3-90D5-4854-905F-F596C0C6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0CC1C-4891-495A-AC32-C18A121D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DB83D-2F64-4C95-B981-FE8A6985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83C4-93FC-488A-9FEE-D9EBE646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10B5A-20C3-48E6-A624-E64A37076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4232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养老护理培训课件大全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养老护理法律法规与职业道德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92" r="29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养老护理是指为老年人提供专业的日常生活照料、健康管理和心理支持等服务，以满足老年人在生活、健康和心理方面的需求。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提高老年人的生活质量，促进身心健康，让老年人享受有尊严、有品质的晚年生活。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随着人口老龄化的加剧，养老护理成为社会关注的热点问题，专业的养老护理服务能够满足老年人和家庭的现实需求。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养老护理不仅提供生活照料，还关注老年人的身心健康，通过健康管理和心理支持，有效保障老年人的健康状况。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专业的养老护理服务能够提高老年人的生活质量，让他们在晚年生活中得到更好的照顾和关怀。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科技在养老护理领域的应用将逐渐普及，如智能化照护设备、远程健康监测等，提高服务效率。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社区与家庭照护融合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社区和家庭将成为养老护理的重要场所，养老护理服务将更加注重与社区和家庭成员的协作与配合。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服务专业化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养老护理服务将越来越专业化，对从业人员的培训和资质要求将更加严格，以提高服务质量和安全性。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了解老年人的生理特点对于提供优质的养老护理至关重要。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包括视力、听力、记忆力等方面。此外，老年人的新陈代谢、免疫力和肌肉骨骼系统等方面也会发生变化。这些变化对养老护理提出了特殊的要求，需要护理人员具备专业的知识和技能，以适应老年人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了解老年人的心理特点是提高养老护理质量的关键。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容易出现焦虑、抑郁、孤独等心理问题，这与其社会角色、生活环境、健康状况等方面的变化有关。养老护理人员需要关注老年人的情感需求，提供心理支持和疏导，帮助老年人保持积极的心态和良好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合理安排老年人的饮食是养老护理的重要环节。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营养需求与年轻人有所不同，需要特别关注蛋白质、钙、铁、维生素等营养素的摄入。同时，老年人也需要保持适当的体重和腰围，预防慢性疾病的发生。养老护理人员需要了解老年人的饮食习惯和营养需求，为其提供科学合理的饮食安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日常照护是养老护理的基本任务之一。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护包括帮助老年人完成日常活动，如穿衣、洗漱、进食、如厕等。此外，还需要关注老年人的安全，预防跌倒、烫伤等意外事件的发生。养老护理人员需要具备专业的照护技能，同时要细心、耐心、关爱老年人，为其提供贴心周到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老年人的日常照护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养老护理技能培训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包括个人卫生、饮食、排泄等日常生活照料技能。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基础生活护理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基础医疗护理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包括体温、脉搏、呼吸、血压等生命体征的测量 和记录。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包括沟通技巧、情绪疏导、认知训练等基础心理护理技能。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https://d.book118.com/285242324214011042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2024-09-03T22:01:31.729</cp:lastPrinted>
  <dcterms:created xsi:type="dcterms:W3CDTF">2024-09-03T14:01:31Z</dcterms:created>
  <dcterms:modified xsi:type="dcterms:W3CDTF">2024-09-03T14:01:33Z</dcterms:modified>
</cp:coreProperties>
</file>