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3D4F8-14D8-4265-B045-3D2200D4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C2B7E-2705-49ED-88D7-2327F6BF8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8382B-2C5E-446D-9575-F4582B54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7A5B7-9CD3-4A27-B98D-EA08E5F51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3BC19-2C32-4C48-BC84-11130F899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56FD2-655D-4046-8889-E72F6B4F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6FE78-73E1-4803-80FA-4EC5DE186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DCA91-9D97-4A4F-A9AC-1F0C95D8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A5F4E-D09E-474E-BD81-F74DB9193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1AC33-1EFC-48E5-A800-41B6F8B1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44360-3539-4943-A89C-C7CB015D2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44222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特殊作业现场安全监护培训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特殊作业现场安全监护基础知识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特殊作业现场安全监护技能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特殊作业现场安全监护实践操作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特殊作业现场安全监护法律法规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https://d.book118.com/285244222323011033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2024-08-29T03:23:42.921</cp:lastPrinted>
  <dcterms:created xsi:type="dcterms:W3CDTF">2024-08-28T19:23:42Z</dcterms:created>
  <dcterms:modified xsi:type="dcterms:W3CDTF">2024-08-28T19:23:44Z</dcterms:modified>
</cp:coreProperties>
</file>