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7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B584D-1194-4E2C-95CF-F2F7BBF9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4721-DC74-4D49-BFAA-1F400DF2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244C-711F-4303-ACAF-D46B86B9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A46BA-93FE-4ABC-94E3-9DAA69A6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67EAE-5086-4C56-B8C3-310B8C8E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ED319-5F67-4336-ABB8-280ABA5D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D35AD-304F-4E82-A35A-D7E9BBDC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1C562-22B4-4D50-9BFF-630E8330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845C2-6A0B-42F1-9072-0E76400A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4A71D-0F0D-4444-B8CF-CD911CBD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B330-7C49-46D3-A48D-6D2E69BF7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64" r:id="rId2"/>
    <p:sldLayoutId id="2147491365" r:id="rId3"/>
    <p:sldLayoutId id="2147491366" r:id="rId4"/>
    <p:sldLayoutId id="2147491367" r:id="rId5"/>
    <p:sldLayoutId id="2147491368" r:id="rId6"/>
    <p:sldLayoutId id="2147491369" r:id="rId7"/>
    <p:sldLayoutId id="2147491370" r:id="rId8"/>
    <p:sldLayoutId id="2147491371" r:id="rId9"/>
    <p:sldLayoutId id="2147491372" r:id="rId10"/>
    <p:sldLayoutId id="214749137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0120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第八单元课文(七)单元小结八(课件PPT)[思而优·全程突破]2023秋二年级语文上册同步训练(部编版)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单元内容概述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重点知识点梳理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课文内容解读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同步训练解析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拓展阅读推荐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https://d.book118.com/285301203132011041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第八单元课文(七)单元小结八(课件PPT)[思而优·全程突破]2023秋二年级语文上册同步训练(部编版)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2024-09-02T00:33:36.230</cp:lastPrinted>
  <dcterms:created xsi:type="dcterms:W3CDTF">2024-09-01T16:33:36Z</dcterms:created>
  <dcterms:modified xsi:type="dcterms:W3CDTF">2024-09-01T16:33:38Z</dcterms:modified>
</cp:coreProperties>
</file>