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DA338-BC35-4CA6-80C1-E9438E6C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D52EF-4B56-4507-B42D-F1C2AB0E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6A4F3-2019-4562-9413-CF943EA05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99D34-B5AF-4D7E-8D14-FFA265989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85541-3ADF-41EB-8AB2-DB253432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3FE44-33AA-4777-82DA-0DCA33AE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FA1CB-23E5-412F-B637-380C7BC4F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49C8-50FA-4870-94C9-85A2B745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2A9E5-F5F0-4F28-AB2B-8DDBE001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0CFE7-1E4D-4E9A-96E3-8A8E84A3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52903-E913-492E-8A66-44DB17AC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02004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妊娠期糖尿病的诊断与监测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妊娠期糖尿病的饮食与运动管理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妊娠期糖尿病的药物治疗与管理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妊娠期糖尿病的预防与教育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13" b="10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妊娠期糖尿病（GDM）是指妊娠期间发生的不同程度的糖代谢异常，不包括妊娠前已存在的糖尿病。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GDM可分为显性糖尿病、潜在糖尿病和糖尿病前期。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遗传因素、不良产科病史、年龄、种族、肥胖等是妊娠期糖尿病的主要病因。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妊娠期糖尿病的发病机制涉及胰岛素抵抗、胰岛素分泌不足等多种因素。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对母亲的影响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妊娠期糖尿病可能导致孕妇发生感染、羊水过多、产后出血等并发症。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妊娠期糖尿病可能导致胎儿生长过快、出生时低血糖、黄疸等并发症。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妊娠期糖尿病可能导致新生儿呼吸窘迫综合征、低钙血症等并发症。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妊娠期糖尿病对母婴的影响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妊娠期糖尿病的诊断与监测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妊娠期糖尿病的诊断主要依据血糖水平，通常在妊娠24-28周进行糖耐量试验（OGTT），如果空腹血糖≥5.1mmol/L，或OGTT1小时血糖≥10.0mmol/L，或OGTT2小时血糖≥8.5mmol/L，即可诊断为妊娠期糖尿病。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诊断流程通常包括询问病史、体格检查、实验室检查等步骤，医生会根据患者的具体情况进行评估，确诊是否为妊娠期糖尿病。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对于已经确诊为妊娠期糖尿病的患者，医生会制定相应的血糖监测计划，包括每日自我监测和定期到医院进行检查。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妊娠期糖尿病患者的血糖控制目标为空腹血糖＜5.3mmol/L，餐后1小时血糖＜7.8mmol/L，餐后2小时血糖＜6.7mmol/L。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血糖监测与控制目标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46" r="105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除了血糖监测外，妊娠期糖尿病患者还需要进行其他相关检查，如肾功能、血脂、眼底检查等，以全面评估患者的健康状况。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监测内容还包括血压、体重、宫高、腹围等指标的测量，以及胎儿生长发育情况的评估。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其他相关检查与监测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妊娠期糖尿病的饮食与运动管理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减少高糖、高脂食物的摄入，增加蔬菜、全谷物和水果的摄入。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保持低糖、低脂、高纤维的饮食习惯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根据孕妇的身高、体重和活动水平，计算每日所需热量，保持适当的能量摄入。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适量增加优质蛋白质的摄入，如鱼、瘦肉、豆类等。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适量饮水，限制含糖饮料和酒精的摄入。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饮食原则与建议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选择适合孕妇的运动方式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如散步、孕妇瑜伽、游泳等低至中等强度的运动。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运动前咨询医生意见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在开始运动前，应咨询医生的意见，确保母婴安全。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避免可能引起摔倒或撞击腹部的运动。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注意运动过程中的身体反应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如出现呼吸困难、头晕、腹痛等症状，应立即停止运动并就医。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运动方式与注意事项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通过监测血糖水平了解饮食和运动的控制效果，及时调整计划。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关注孕妇的情绪状态，提供心理支持和辅导，帮助其应对妊娠期糖尿病带来的压力。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饮食与运动的个体化指导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https://d.book118.com/285302004224011104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2024-09-14T12:03:48.352</cp:lastPrinted>
  <dcterms:created xsi:type="dcterms:W3CDTF">2024-09-14T04:03:48Z</dcterms:created>
  <dcterms:modified xsi:type="dcterms:W3CDTF">2024-09-14T04:03:50Z</dcterms:modified>
</cp:coreProperties>
</file>