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CFD8-E7BF-491C-8253-9BEE8108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46C7B-B035-42DE-A154-BA18691C2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FC9DA-DF6F-468A-B3A6-713AF15EB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DFF71-E8C5-4858-8E9F-8E18CA56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70719-BA0F-41C2-B951-9798EC3BB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65142-446B-4FBA-9A92-89D392BA3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9E8CA-892C-422B-A9AB-8EE26C094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E78AB-D1FF-40DE-AEEE-708D1D69E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A56E8-A11A-4705-9000-6A92A9CC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86E02-B201-4F95-8E02-3346D1BA1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73FF2-1232-4FA2-B802-BE6C24EB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0332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社会政策的基本体系\n## 1.我国社会政策体系的构成及特点\n### 1.1我国社会政策体系的主要组成部分\n### 1.2我国社会政策体系的特点与优势\n### 1.3我国社会政策体系的发展趋势与挑战\n## 2.我国社会政策体系的发展现状\n### 2.1我国社会政策体系的实施成果与影响\n### 2.2我国社会政策体系存在的问题与不足\n### 2.3我国社会政策体系的改革与发展方向\n## 3.我国社会政策体系的基本原则与理念\n### 3.1我国社会政策体系的基本原则\n### 3.2我国社会政策体系的核心理念\n### 3.3我国社会政策体系的价值观与目标\n## 4.我国社会政策体系的实施策略与手段\n### 4.1我国社会政策体系的制定与实施策略\n### 4.2我国社会政策体系的组织与协同机制\n### 4.3我国社会政策体系的评估与调整机制\n## 5.我国社会政策体系的国际比较与借鉴\n### 5.1国际社会政策体系的发展历程与特点\n### 5.2我国社会政策体系与国际社会政策体系的比较\n### 5.3我国社会政策体系的国际借鉴与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我国社会政策的基本体系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我国社会政策体系的构成及特点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我国社会政策体系的主要组成部分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社会保障政策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失业保险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生育保险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成人教育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就业政策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就业服务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就业援助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创业支持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房地产政策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住房补贴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住房公积金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住房租赁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住房金融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全面发展性</a:t>
                </a:r>
                <a:endParaRPr/>
              </a:p>
            </p:txBody>
          </p:sp>
          <p:sp>
            <p:nvSpPr>
              <p:cNvPr id="1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涵盖社会保障、教育、就业、房地产等多个领域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平衡城市与农村、东部与西部、不同群体的利益关系</a:t>
                </a:r>
                <a:endParaRPr/>
              </a:p>
            </p:txBody>
          </p:sp>
        </p:grpSp>
        <p:grpSp>
          <p:nvGrpSpPr>
            <p:cNvPr id="19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高度适应性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能够根据经济发展和社会需求进行调整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能够应对各种自然灾害和社会危机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较强可持续性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强调政策的稳定性和连续性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注重政策的公平性和效率性</a:t>
                </a:r>
                <a:endParaRPr/>
              </a:p>
            </p:txBody>
          </p:sp>
        </p:grpSp>
      </p:grpSp>
      <p:pic>
        <p:nvPicPr>
          <p:cNvPr id="19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我国社会政策体系的特点与优势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我国社会政策体系的发展趋势与挑战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社会政策体系将更加完善和优化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社会政策将更加关注民生和福祉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社会政策将更加注重公平和共享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收入分配不均问题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社会保障体系不完善问题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教育资源分布不均问题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我国社会政策体系的发展现状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实施成果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社会保障政策覆盖范围不断扩大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教育水平得到显著提高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就业形势保持稳定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房地产市场健康发展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提高了人民生活水平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为经济发展提供了有力支持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我国社会政策体系的实施成果与影响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存在问题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社会保障政策覆盖不均衡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就业政策效果不明显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房地产政策调控不力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政策制定和执行力度不够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政策之间协调性不足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政策评估和调整机制不完善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我国社会政策体系存在的问题与不足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我国社会政策体系的改革与发展方向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改革方向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完善社会保障政策体系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优化教育资源配置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加强就业政策引导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强化房地产政策调控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发展方向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提高政策针对性和有效性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加强政策协调和联动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完善政策评估和调整机制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我国社会政策体系的基本原则与理念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保证社会成员享有平等的社会保障和教育机会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缩小收入差距，促进社会公平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提高社会保障和教育资源的利用效率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促进劳动力市场的健康发展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确保社会政策体系的稳定性和连续性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注重社会政策的长期效果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我国社会政策体系的基本原则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https://d.book118.com/285303321003011114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我国社会政策的基本体系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2024-09-20T23:07:07.472</cp:lastPrinted>
  <dcterms:created xsi:type="dcterms:W3CDTF">2024-09-20T15:07:07Z</dcterms:created>
  <dcterms:modified xsi:type="dcterms:W3CDTF">2024-09-20T15:07:09Z</dcterms:modified>
</cp:coreProperties>
</file>