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33B5F-D4A7-4196-9B22-7FD37FF1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37C66-2267-442F-9FB3-FECAC150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061BA-2084-43FA-A25B-17888740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860E9-9FC8-406E-8B0B-72F9452D3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91103-7BAF-4BA7-8838-7BD6F025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F7D77-8763-4A62-9B8D-6AB06128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1881C-B432-4438-BE64-1CF53E2A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49134-E8A2-43CE-AF67-70E08524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65661-9C66-4E1D-A877-4BF46EB0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6E0CB-C269-4EB0-BB38-E0237348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C8A11-3CA7-4E11-87FD-4DDFC2B51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010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快乐学习享受校园生活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快乐学习的内涵与方法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享受校园生活的多彩与活力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快乐学习与个人成长的关系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营造快乐学习和享受校园生活的氛围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校园生活中，学习是主要的活动之一，快乐学习能够提升学生的学习效率和学习成果。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学习是校园生活的重要组成部分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快乐学习能够减轻学生的学习压力，增强学生的学习兴趣和动力，有助于学生的身心健康。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快乐学习有助于身心健康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校园生活中丰富多彩的课外活动、社交互动等，都能够为学生提供快乐学习的体验和机会。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校园生活是快乐学习的源泉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快乐学习与校园生活的关系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33" r="239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学生可以根据自己的兴趣爱好选择参加各种课外活动，如体育、艺术、科技等，拓展自己的视野和技能。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积极参加课外活动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与同学建立友谊和信任，一起分享快乐和烦恼，相互支持和鼓励，能够增强校园生活的幸福感和归属感。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与同学建立良好关系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学生可以充分利用学校提供的各种资源，如图书馆、实验室、体育设施等，提升自己的学术水平和综合素养。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利用学校资源提升自己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面对校园生活中的挑战和困难，学生应该保持积极乐观的心态，勇于面对和解决问题，从中获得成长和进步的快乐。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如何在校园生活中寻找快乐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快乐学习的内涵与方法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快乐学习是指在轻松、愉悦的氛围中，通过积极、主动的学习态度和方法，获取知识、技能和素养的过程。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快乐学习有助于激发学生的学习兴趣和动力，提高学习效率和质量，培养学生的自主学习能力和终身学习习惯，为学生的全面发展和未来成功奠定基础。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快乐学习的定义及意义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04" b="191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18" b="56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激发学习兴趣的方法与技巧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创设有趣的学习情境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通过生动的故事、有趣的游戏、形象的比喻等方式，将学习内容与现实生活联系起来，激发学生的学习兴趣和好奇心。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多样化的教学方式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采用讲解、讨论、示范、实践等多种教学方式，满足学生的不同学习需求和兴趣点，让学生在轻松愉悦的氛围中学习。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鼓励学生的探索和创新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鼓励学生提出问题、寻找答案、尝试新方法，培养学生的创新意识和实践能力，让学生感受到学习的乐趣和成就感。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提高学习效率的策略与建议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根据学生的实际情况和学习目标，制定切实可行的学习计划，合理安排时间，避免拖延和浪费时间。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培养良好的学习习惯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养成定时复习、预习、做笔记等良好的学习习惯，有助于提高学习效率和记忆效果。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高效的学习方法和技巧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掌握一些高效的学习方法和技巧，如快速阅读、思维导图、记忆宫殿等，可以帮助学生更快地获取知识和信息。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保持积极的心态和情绪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保持积极的心态和情绪，遇到困难时保持乐观和自信，有助于激发学生的学习动力和创造力，提高学习效率和质量。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享受校园生活的多彩与活力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13" r="2341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校园生活的丰富多彩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包括各种讲座、研讨会和学术竞赛，为学生提供广阔的知识视野和学术交流机会。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各类体育比赛和健身活动，促进学生身心健康，培养团队精神和竞争意识。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如音乐会、舞蹈表演、戏剧演出等，让学生在艺术熏陶中感受美的力量。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学生自发组织的各类社团，涵盖文学、艺术、科技等领域，让学生在兴趣爱好的交流中成长。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通过参与校园活动，学生可以锻炼自己的组织能力、沟通能力和协作能力，提升综合素质。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丰富人生体验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在校园活动中结交志同道合的朋友，建立广泛的人脉关系，为未来的职业发展打下基础。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参与校园活动可以让学生体验到不同的角色和身份，增加人生阅历和感悟。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参与校园活动的意义与价值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https://d.book118.com/285310102143011044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2024-09-06T22:16:19.440</cp:lastPrinted>
  <dcterms:created xsi:type="dcterms:W3CDTF">2024-09-06T14:16:19Z</dcterms:created>
  <dcterms:modified xsi:type="dcterms:W3CDTF">2024-09-06T14:16:21Z</dcterms:modified>
</cp:coreProperties>
</file>