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4E476-3FD3-4320-BB1F-EEB8CEAAF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0A543-3BD4-45C9-86A9-FA60F9419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34528-AAA2-4F4A-8AF0-ED3DBAA16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443E4-6838-4B6D-BDC1-DA0DD01C3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7F45B4-E891-44FA-A11C-ED6DBC8D2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CE3D33-380B-483D-B740-21225E6E3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C4832D-69D6-4216-9B74-A701C11E9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1BF83-B093-49B8-9CEC-23B0227B6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FDFF8-9CC5-4784-971A-FB47F1E27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FCDFB-5A9D-4CD7-8F23-72AB06A2A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2D350-7B3E-4FDE-91ED-6E0F829E1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2.jpeg" /><Relationship Id="rId4" Type="http://schemas.openxmlformats.org/officeDocument/2006/relationships/image" Target="../media/image13.jpeg" /><Relationship Id="rId5" Type="http://schemas.openxmlformats.org/officeDocument/2006/relationships/image" Target="../media/image23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2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9.jpeg" /><Relationship Id="rId4" Type="http://schemas.openxmlformats.org/officeDocument/2006/relationships/image" Target="../media/image11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310143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说明文写作技巧与模板运用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说明文基本概念及特点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模板运用与案例分析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避免常见问题与误区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提高写作水平的有效途径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说明文的目的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通过客观、准确、简洁的文字，向读者传递特定信息或解释特定事物，帮助读者了解和掌握相关知识。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说明文广泛应用于各个领域，如科技、文化、教育、经济等。随着信息时代的到来，人们获取信息的需求不断增加，说明文的写作也变得越来越重要。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610" r="126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优秀的说明文能够准确、快速地传递信息，使读者在短时间内获得所需知识。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提高信息传递效率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增强读者理解力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促进知识普及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通过合理的解释和阐述，说明文可以帮助读者更好地理解复杂或抽象的概念、原理等。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说明文是知识传播的重要途径之一，有助于提高公众的科学素养和认知水平。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说明文基本概念及特点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21875" r="2187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500" r="12500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文是一种以说明为主要表达方式的文章体裁，它通过对实体事物科学地解说，对客观事物做出说明或对抽象事理的阐释，使人们对事物的形态、构造、性质、种类、成因、功能、关系或对事理的概念、特点、来源、演变、异同等能有科学的认识，从而获得有关的知识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说明文定义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说明文分类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根据说明语言的不同特色，表达方式的使用情况的不同，把说明文分为平实的说明文和生动的说明文两种。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根据说明对象与说明目的的不同，把说明文分为事物说明文和事理说明文两大类。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内容上具有高度的科学性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说明文的内容必须真实准确，以确凿的材料为依据，如实反映客观事物的特征、本质及规律，具有严密的科学性。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结构上具有清晰的条理性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把事物特征说清楚，或者把事理阐述明白，必须有相适应的说明方法。常见的说明方法有举例子、分类别、列数据、作比较、画图表、下定义、作诠释、打比方、摹状貌、引资料等。写说明文要根据说明对象和写作目的，选用最佳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语言上具有严密的准确性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说明文的实用性很强，稍有差错，会失之毫厘，谬以千里。在准确的前提下，说明的语言有的以平实见长，有的以生动活泼见长。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说明文特点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写作技巧与方法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明确要说明的事物或现象，确保文章中心突出。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确定写作主题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根据写作需求，明确文章的阐述、解释、说明等目的。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明确写作目的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明确主题和目的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开头提出主题，中间详细阐述，结尾总结全文。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总分总结构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每段开头或结尾设置主题句，概括段落大意。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列出主题句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按照事物发展的时间、空间、因果等逻辑关系安排段落。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逻辑顺序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合理安排文章结构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运用恰当说明方法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对说明对象下定义，揭示其本质特征。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通过具体实例来说明事物特征，增强说服力。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将说明对象与类似事物进行比较，突出其特点。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运用具体数字、图表等数据进行说明，提高准确性。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举例法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注意语言准确性和简洁性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使用专业术语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根据说明对象所属领域，使用准确的专业术语。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避免歧义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表达清晰，避免使用可能引起歧义的词汇和表述。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尽量使用简洁的语言，避免冗长和复杂的句子结构。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模板运用与案例分析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时间顺序模板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空间顺序模板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因果关系模板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比较对比模板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常见模板类型介绍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按照时间先后顺序组织内容，适用于描述事件发展或历史变迁的说明文。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按照空间位置或地理分布组织内容，适用于描述地点、场景或建筑的说明文。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分析事物之间的因果关系，适用于阐述原因、结果或影响的说明文。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对比不同事物或同一事物的不同方面，适用于分析差异、优劣或选择的说明文。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https://d.book118.com/285310143240011110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2024-09-16T02:36:54.169</cp:lastPrinted>
  <dcterms:created xsi:type="dcterms:W3CDTF">2024-09-15T18:36:54Z</dcterms:created>
  <dcterms:modified xsi:type="dcterms:W3CDTF">2024-09-15T18:36:56Z</dcterms:modified>
</cp:coreProperties>
</file>