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57544-9744-44C7-8A5A-0DCCF6126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F6355-DD4D-42CD-84F6-3249FFB52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E70D5-0841-4F7C-BFA5-E2724C398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BAC40-6896-4A92-87E1-ADA1AB9EE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0F2F3E-E522-4AC3-91D3-115E7340A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267878-F6F1-4486-93BB-64F637E92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C735D-1E04-4401-A9B2-E92995FED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1767D-02EF-444F-8AD7-94FD115E3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C58B4-E12F-4BA0-A4CD-D2E17FC45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4BBEC-05AF-4E75-8F09-C5926206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67DC5-5568-44FD-99D6-E989FAE4E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113410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艺术教育对中学生的综合素养提升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艺术教育对中学生综合素养的重要性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艺术教育对中学生审美素养的提升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艺术教育对中学生文化素养的提升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艺术教育对中学生心理素质的提升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艺术教育对中学生社会适应能力的提升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艺术教育对中学生综合素养的重要性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艺术教育在中学生教育中的地位</a:t>
            </a:r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艺术教育是中学生教育的重要组成部分，能够提升学生的审美素养和创造力。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艺术教育有助于培养学生的想象力和创新思维，促进学生的全面发展。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艺术教育能够提高学生的文化素养和综合素质，增强学生的社会适应能力。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艺术教育有助于培养学生的自信心和表达能力，增强学生的个人魅力。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艺术教育对中学生全面发展的影响</a:t>
            </a:r>
            <a:endParaRPr lang="zh-CN" altLang="en-US"/>
          </a:p>
        </p:txBody>
      </p:sp>
      <p:sp>
        <p:nvSpPr>
          <p:cNvPr id="10490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培养审美意识：艺术教育能够帮助学生形成正确的审美观念，提高对美的感知和欣赏能力。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激发创造力和想象力：艺术教育鼓励学生发挥创意和想象力，有助于培养学生的创新思维和创造力。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促进情感表达和沟通：艺术教育让学生学会通过艺术手段表达自己的情感和思想，增强沟通能力和情感智慧。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培养解决问题能力：艺术教育中的创作和实践过程，帮助学生锻炼解决问题和创新的能力。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艺术教育对中学生创新能力的提升</a:t>
            </a:r>
            <a:endParaRPr lang="zh-CN" altLang="en-US"/>
          </a:p>
        </p:txBody>
      </p:sp>
      <p:sp>
        <p:nvSpPr>
          <p:cNvPr id="104912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艺术教育能够激发学生的创造力，培养其独立思考和解决问题的能力。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艺术教育通过提供多元化的表达方式，帮助学生培养创新思维和表达能力。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艺术教育中的创作过程，能够帮助学生打破思维定式，培养其创新意识和创造力。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艺术教育能够帮助学生拓宽视野，激发其探索未知领域的勇气和创新能力。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艺术教育对中学生情感表达和沟通能力的提升</a:t>
            </a:r>
            <a:endParaRPr lang="zh-CN" altLang="en-US"/>
          </a:p>
        </p:txBody>
      </p:sp>
      <p:sp>
        <p:nvSpPr>
          <p:cNvPr id="104916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艺术教育有助于培养学生的情感表达和沟通能力，让学生更好地理解自己和他人。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艺术教育通过各种艺术形式，如绘画、音乐、舞蹈等，帮助学生表达内心的情感和思想。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艺术教育可以提高学生的沟通技巧，包括倾听、表达和交流等方面的能力。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艺术教育有助于培养学生的情感智慧，让学生更好地处理情感问题和人际关系。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艺术教育对中学生审美素养的提升</a:t>
            </a:r>
            <a:endParaRPr lang="zh-CN" altLang="en-US"/>
          </a:p>
        </p:txBody>
      </p:sp>
      <p:sp>
        <p:nvSpPr>
          <p:cNvPr id="104922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22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培养中学生的审美意识</a:t>
            </a:r>
            <a:endParaRPr lang="zh-CN" altLang="en-US"/>
          </a:p>
        </p:txBody>
      </p:sp>
      <p:sp>
        <p:nvSpPr>
          <p:cNvPr id="10492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艺术教育能够提升中学生的审美感知能力，使他们更加敏锐地感受和欣赏美。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艺术教育能够促进中学生的审美想象力，激发他们的创造力，让他们在创作中发挥自己的想象力。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艺术教育能够提高中学生的审美理解能力，让他们更加深入地理解艺术作品所表达的意义和内涵。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艺术教育能够培养中学生的审美情感，让他们更加深入地理解和体验艺术作品所表达的情感。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提高中学生的审美鉴赏能力</a:t>
            </a:r>
            <a:endParaRPr lang="zh-CN" altLang="en-US"/>
          </a:p>
        </p:txBody>
      </p:sp>
      <p:sp>
        <p:nvSpPr>
          <p:cNvPr id="104934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艺术教育能够引导学生发现和创造美，培养其创新思维和创造力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艺术教育能够增强学生的文化底蕴和人文素养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艺术教育能够培养学生对美的感知和欣赏能力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艺术教育能够提升学生的审美品位和艺术修养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培养中学生的审美创造力</a:t>
            </a:r>
            <a:endParaRPr lang="zh-CN" altLang="en-US"/>
          </a:p>
        </p:txBody>
      </p:sp>
      <p:sp>
        <p:nvSpPr>
          <p:cNvPr id="10493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艺术教育能够激发中学生的创造力和想象力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艺术教育能够培养中学生对美的敏感性和鉴赏力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艺术教育能够提升中学生的审美表达能力和艺术修养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艺术教育能够促进中学生全面发展，提高综合素质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强化中学生的审美情感体验</a:t>
            </a:r>
            <a:endParaRPr lang="zh-CN" altLang="en-US"/>
          </a:p>
        </p:txBody>
      </p:sp>
      <p:sp>
        <p:nvSpPr>
          <p:cNvPr id="104945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艺术教育能够培养学生对美的感知和欣赏能力，提高其审美意识。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通过艺术教育，学生可以深入了解不同艺术形式的美学特征和表现手法，增强对美的敏感度和领悟力。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艺术教育可以引导学生积极参与艺术创作和欣赏活动，丰富其审美体验和情感表达。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艺术教育有助于培养学生的创新思维和想象力，激发其创造美的动力和灵感。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艺术教育对中学生文化素养的提升</a:t>
            </a:r>
            <a:endParaRPr lang="zh-CN" altLang="en-US"/>
          </a:p>
        </p:txBody>
      </p:sp>
      <p:sp>
        <p:nvSpPr>
          <p:cNvPr id="104949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50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https://d.book118.com/285311341042011040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艺术教育对中学生的综合素养提升</vt:lpstr>
      <vt:lpstr>目录</vt:lpstr>
      <vt:lpstr>添加章节标题</vt:lpstr>
      <vt:lpstr>艺术教育对中学生综合素养的重要性</vt:lpstr>
      <vt:lpstr>艺术教育在中学生教育中的地位</vt:lpstr>
      <vt:lpstr>艺术教育对中学生全面发展的影响</vt:lpstr>
      <vt:lpstr>艺术教育对中学生创新能力的提升</vt:lpstr>
      <vt:lpstr>艺术教育对中学生情感表达和沟通能力的提升</vt:lpstr>
      <vt:lpstr>艺术教育对中学生审美素养的提升</vt:lpstr>
      <vt:lpstr>培养中学生的审美意识</vt:lpstr>
      <vt:lpstr>提高中学生的审美鉴赏能力</vt:lpstr>
      <vt:lpstr>培养中学生的审美创造力</vt:lpstr>
      <vt:lpstr>强化中学生的审美情感体验</vt:lpstr>
      <vt:lpstr>艺术教育对中学生文化素养的提升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2024-08-31T03:20:33.755</cp:lastPrinted>
  <dcterms:created xsi:type="dcterms:W3CDTF">2024-08-30T19:20:33Z</dcterms:created>
  <dcterms:modified xsi:type="dcterms:W3CDTF">2024-08-30T19:20:36Z</dcterms:modified>
</cp:coreProperties>
</file>