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7D3D-51D0-4F04-A00F-D0D9A124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FD86B-9D30-4284-818D-CC8E9A45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CF678-97F4-46C9-979D-E9339D84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4273A-B685-4A0B-93CF-98AA8C76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2D86A-5487-4347-89AC-09253AE22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EA66D-0B06-42D5-A73A-54435A690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6F0DC-26A0-4B12-933F-BAB1C142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E6F34-1D99-4257-9EF9-B0013B88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B3907-CCA5-4EA8-B78E-831251B14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882D9-F186-48D0-BF63-B478639E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A3564-583D-4E96-90ED-9436AACFF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2011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足外翻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足外翻的解剖学基础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足外翻，又称外翻足，是指足部在冠状面上向外偏离正常位置的一种畸形。在站立时，后跟倾斜过多，通常伴有扁平足。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足外翻是一种常见的足部问题，可以影响行走、跑步和其他日常活动。它可以出现在任何年龄段，但通常在儿童期或青少年期被诊断出来。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足外翻的发病率因年龄、性别和种族而异。一般来说，它在儿童中的发病率较高，尤其是女孩。在某些种族和家族中，足外翻的发病率也较高。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多种因素可以增加足外翻的风险，包括遗传、肌肉不平衡、韧带松弛、神经问题、不正确的鞋子穿着习惯以及某些疾病和综合症（如脑瘫、脊柱裂等）。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2" r="31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足外翻的解剖学基础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包括跟骨、距骨、舟骨、骰骨和三块楔骨，构成足的后部。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跗骨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跖骨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562" r="255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由五块长骨组成，位于足底中部。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包括近节趾骨、中节趾骨和远节趾骨，共14块。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足部骨骼结构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包括拇展肌、趾短屈肌、足底方肌等，主要作用为维持足弓和协助脚趾运动。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5" r="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58" b="12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足底肌肉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如趾短伸肌和拇长伸肌等，负责脚趾的伸展动作。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足背肌肉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足部有多条韧带加固关节，如跟舟足底韧带、分歧韧带等，确保足部关节的稳定性。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足部肌肉与韧带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36" b="4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神经血管分布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动脉供应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足部主要由胫前动脉和胫后动脉供应血液。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静脉回流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通过足背静脉弓和足底静脉弓进行血液回流。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神经支配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足部感觉和运动功能主要由坐骨神经的分支胫神经和腓总神经支配。其中，足底内侧神经和足底外侧神经分别负责足底内、外侧的感觉。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足外翻的临床表现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92" r="1759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25" b="1682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40" r="1694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站立时后跟倾斜过多，通常向内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行走时脚掌内侧或全部着地，行走不稳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踝关节疼痛或僵硬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足部畸形，如足弓塌陷、舟骨突出等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畸形程度较轻，关节活动度良好，可通过手法矫正。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柔软性足外翻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畸形程度较重，关节活动度差，需手术治疗。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僵硬性足外翻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分型与分期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5" r="28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由于足部结构异常，容易导致足部疼痛。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足外翻会影响行走稳定性，增加行走难度。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足外翻可能导致膝关节受力不均，引发膝关节疼痛。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长期足外翻可能导致脊柱受力不均，引发脊柱侧弯。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足部疼痛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行走困难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膝关节疼痛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脊柱侧弯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足外翻的诊断与评估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患者行走时足向外侧倾斜，足内侧着地，足外侧悬空。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医生通过观察患者站立和行走时的足部形态，以及进行足部触诊，可以初步判断足外翻的程度和类型。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417" b="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X线、CT或MRI等影像学检查可以清晰地显示足部骨骼和软组织的结构异常，为足外翻的诊断提供重要依据。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https://d.book118.com/285312011303011101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2024-09-10T09:57:46.908</cp:lastPrinted>
  <dcterms:created xsi:type="dcterms:W3CDTF">2024-09-10T01:57:46Z</dcterms:created>
  <dcterms:modified xsi:type="dcterms:W3CDTF">2024-09-10T01:57:49Z</dcterms:modified>
</cp:coreProperties>
</file>