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C534A-4577-43CA-9FFB-EDE5990B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14AD-EB53-40B1-B1C0-AEE46AA0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5B9C8-6AE1-4C2E-B5E0-F70E910D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264BF-F791-4DC2-81D8-5A6F5CFE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E130C-97E4-43BF-A399-C489E626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E5467-596D-45C7-A297-19DA5EDF7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75D5F-5A53-4451-8AA5-8B30FD734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31EDC-A4F8-4682-A123-55AA36CD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68C5C-E0C9-4158-AD67-5B41DB8C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5A80F-0882-4491-B2D2-986E7FB1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93C1F-F73D-47A8-9AE1-91A910FC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2313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竞聘燃气公司办公室秘书演讲稿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对办公室秘书职位的理解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竞聘该职位的动机与计划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如何胜任该职位并做出贡献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我是一名具有丰富办公室工作经验和专业技能的应聘者，拥有扎实的文秘知识和良好的职业素养。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在过去的几年里，我在不同行业的公司办公室中担任秘书职务，积累了丰富的工作经验和技能。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我立志于成为一名优秀的办公室秘书，为公司的日常运营和管理工作提供高效、准确的支持。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通过竞聘，我希望能够展示自己的专业素养和综合能力，赢得评委的认可，获得这个职位的机会，为公司的发展贡献自己的力量。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在接下来的演讲中，我将详细介绍自己作为办公室秘书的优势和能力，阐述自己对竞聘职位的理解和认识，以及展示自己未来的工作设想和计划。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通过演讲，我希望能够让评委们更加全面地了解我，认可我的能力和潜力，给予我这次宝贵的工作机会。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我拥有XX大学XX专业的本科学历，期间学习了秘书学、公文写作、行政管理等相关课程，为从事秘书工作打下了坚实的基础。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我熟练掌握了办公软件操作、公文写作、会议组织等专业技能，能够高效地完成各项秘书工作。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教育背景与专业技能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我在之前的公司从事秘书工作已有三年的时间，积累了丰富的工作经验。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在任职期间，我成功组织了多场重要会议，并撰写了多篇高质量的公文和报告，得到了领导和同事的认可。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我注重细节，对待工作认真负责，能够确保各项任务的顺利完成。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细心负责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我善于与人沟通，具备较强的组织协调能力，能够协调好各方资源，确保工作的顺利进行。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我热爱学习，善于总结经验教训，不断提高自己的工作能力。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个人特质与优势分析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对办公室秘书职位的理解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负责办公室日常行政事务，包括文件处理、会议安排、接待来访等，确保公司内部运作顺畅。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作为公司内部沟通的桥梁，及时传递领导指示，收集并整理各部门工作信息，促进公司内部信息交流。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严格遵守公司保密规定，确保各项保密信息不被泄露，维护公司利益。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流程化管理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熟悉并掌握办公室各项工作流程，如文件传递、会议组织、请示汇报等，确保工作高效有序。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规范化操作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遵循公司制定的各项工作规范，如文档格式、邮件礼仪、接待标准等，展现公司专业形象。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https://d.book118.com/285312313321011121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2024-09-25T03:03:36.184</cp:lastPrinted>
  <dcterms:created xsi:type="dcterms:W3CDTF">2024-09-24T19:03:36Z</dcterms:created>
  <dcterms:modified xsi:type="dcterms:W3CDTF">2024-09-24T19:03:38Z</dcterms:modified>
</cp:coreProperties>
</file>