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617166-5932-46B3-9805-F5BA113BFC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A2268CF-E113-4122-A942-C3215ABC90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ECF589-3955-44A7-B5D2-A425B134B3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BFAA280-B1A9-434E-B2FC-97B7E7899C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9DF0487-E246-42A3-9B16-1A3A5FFF9F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8C72B8A-7440-4683-B52F-4E4EB43A0B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204E636-3055-4276-80D7-E20EFA3991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DD347F3-1D3E-407D-95AE-67151BAA1A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C33D6BA-3C76-4040-A129-353E02B70E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7526C42-6D15-4E65-BC78-CDE43AA52B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DD0F230-0F0D-47B4-811F-99BA380092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4.jpeg" /><Relationship Id="rId3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5.jpeg" /><Relationship Id="rId3" Type="http://schemas.openxmlformats.org/officeDocument/2006/relationships/image" Target="../media/image2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8531323434101111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31392"/>
            <a:ext cx="4887796" cy="3079623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物业工作总结与计划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工作回顾与成果展示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客户服务与满意度分析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物业管理服务质量评估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财务收支状况与成本控制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未来发展规划与目标设定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员工培训与激励机制设计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工作回顾与成果展示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2580" r="12580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7511" r="17511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重视客户需求，提供高效、优质的物业服务，积极处理客户投诉，提高客户满意度。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客户服务与关系维护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加强对物业设施的日常巡查和维护，确保设施安全、正常运行，降低维修成本。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设施管理与维护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严格执行安全管理制度，加强安全巡查和隐患排查，提高应对突发事件的能力。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安全管理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规范财务管理流程，合理控制物业运营成本，提高经济效益。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财务管理与费用控制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过去一年工作重点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通过改进服务流程和质量，客户满意度得到显著提高，投诉率下降。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客户服务满意度提升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设施维护计划完成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安全事故零发生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成本控制与预算达成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按照年度设施维护计划，完成了各项设施的定期检查和维修工作，确保了设施的正常运行。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通过加强安全管理和培训，成功实现了全年无安全事故的目标。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严格执行预算计划，有效控制了物业运营成本，实现了预期的经济效益。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完成任务及目标达成情况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l="5462" r="5462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团队协作与沟通成果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跨部门协作能力提升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积极与其他部门沟通协作，共同解决工作中遇到的问题，提高了整体工作效率。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内部沟通机制完善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建立了有效的内部沟通机制，促进了团队成员之间的信息交流与合作。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员工培训与团队建设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重视员工培训和团队建设活动，提高了员工的业务水平和团队协作能力。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通过参加培训和实践锻炼，提高了自己在物业管理领域的专业技能水平。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业务技能提升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5000" r="50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问题解决能力增强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沟通协调能力提高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8333" r="833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在工作中遇到问题时能够迅速分析并找到解决方案，提高了自己的问题解决能力。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在与同事、客户和合作伙伴的沟通过程中，不断锻炼自己的沟通协调能力，取得了显著进步。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个人能力提升及成长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客户服务与满意度分析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对现有客户服务流程进行全面梳理，明确服务标准和流程，提高服务效率。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8333" r="8333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8333" r="833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8333" r="8333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客户服务流程梳理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加强服务团队建设，提高员工服务意识和服务技能，打造专业化、高效化的服务团队。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服务团队建设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推进客户服务信息化建设，实现客户信息的集中管理和共享，提高客户服务响应速度和准确性。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客户服务信息化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客户服务体系建设及优化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回访制度完善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完善客户回访制度，对处理过的投诉进行跟踪回访，确保问题得到彻底解决，提高客户满意度。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投诉数据分析及应用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定期对投诉数据进行统计分析，找出问题根源和改进方向，为提升服务质量提供有力支持。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投诉处理流程优化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优化投诉处理流程，建立快速响应机制，确保客户投诉得到及时、妥善处理。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投诉处理及回访机制完善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问题整改及反馈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针对调查中发现的问题，制定整改措施并积极推进落实，同时将整改结果及时反馈给客户，展现公司的诚信和负责任态度。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调查结果分析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对客户满意度调查结果进行深入分析，了解客户对服务的评价和需求，为改进服务提供依据。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经验总结及分享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对客户满意度调查中的优秀经验和做法进行总结和分享，促进公司内部服务水平的整体提升。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6500" r="6500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667" r="16667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4292" r="14292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客户满意度调查结果反馈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根据不同客户的需求和偏好，提供个性化的服务方案和措施，让客户感受到更加贴心的服务。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20125" r="2012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个性化服务探索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运用先进的智能化技术，如人工智能、大数据等，提供更加便捷、高效的服务体验。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智能化技术应用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2256" r="12256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加强社区文化建设，组织丰富多彩的社区活动，增强客户的归属感和满意度。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社区文化建设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提升客户体验的创新举措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物业管理服务质量评估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物业人员是否热情、周到、礼貌地为业主提供服务。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服务态度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物业人员对业主提出的需求或问题是否能够及时响应和解决。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服务响应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物业人员是否能够按照公司规定的服务流程和标准进行服务。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服务规范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物业服务标准执行情况检查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792" r="16792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维修保养记录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记录设施设备的维修保养情况，包括维修时间、维修内容、更换零部件等。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设备运行状况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检查公共设施设备（如电梯、空调、给排水等）的运行状况，记录故障频率和维修情况。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维护保养计划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制定设施设备的维护保养计划，确保设备得到定期维护和保养。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公共设施设备维护保养记录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清洁度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评估公共区域（如楼道、大厅、绿化带等）的清洁度，检查是否存在卫生死角。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绿化养护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评价绿化植物的养护情况，包括浇水、修剪、施肥等。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垃圾分类与处理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检查垃圾分类的执行情况，以及垃圾是否得到及时清理和处理。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环境卫生整治效果评价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https://d.book118.com/285313234341011110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107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2024-09-16T11:59:23.425</cp:lastPrinted>
  <dcterms:created xsi:type="dcterms:W3CDTF">2024-09-16T03:59:23Z</dcterms:created>
  <dcterms:modified xsi:type="dcterms:W3CDTF">2024-09-16T03:59:25Z</dcterms:modified>
</cp:coreProperties>
</file>