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2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C1C84-B5A6-4629-BD86-2EC5371EB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A0974-0C99-4CDD-9D17-E52606648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C315C-A37E-4991-A27A-BB73F0D79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A099F-0BB4-4D20-9535-4B5ADC8DC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873A4-7DB0-46AD-B69C-24C28557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3D5B2-DB49-448B-8A61-CA3FB911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80CBE-924B-4F3B-A401-E3E48EA2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C2AE6-3CDB-41AB-B3E6-C5981E16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97256-833F-4D9A-9907-F297DD3A5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2D1B7-912F-4F2F-ADCC-90C4BB62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E4820-CC30-461F-B0AF-900DD24F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288" r:id="rId2"/>
    <p:sldLayoutId id="2147497289" r:id="rId3"/>
    <p:sldLayoutId id="2147497290" r:id="rId4"/>
    <p:sldLayoutId id="2147497291" r:id="rId5"/>
    <p:sldLayoutId id="2147497292" r:id="rId6"/>
    <p:sldLayoutId id="2147497293" r:id="rId7"/>
    <p:sldLayoutId id="2147497294" r:id="rId8"/>
    <p:sldLayoutId id="2147497295" r:id="rId9"/>
    <p:sldLayoutId id="2147497296" r:id="rId10"/>
    <p:sldLayoutId id="21474972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2323221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学校心理健康教育：关注学生的情绪管理和冲突解决能力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学校心理健康教育的意义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情绪管理在心理健康教育中的重要性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冲突解决能力在心理健康教育中的重要性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学校心理健康教育的实施策略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学校心理健康教育的评价与改进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学校心理健康教育的意义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促进学生身心健康</a:t>
            </a:r>
            <a:endParaRPr lang="zh-CN" altLang="en-US"/>
          </a:p>
        </p:txBody>
      </p:sp>
      <p:sp>
        <p:nvSpPr>
          <p:cNvPr id="10489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心理健康教育有助于学生树立正确的价值观和人生观，促进身心健康发展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心理健康教育有助于学生认识自己的情绪，提高情绪管理能力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心理健康教育可以帮助学生建立良好的人际关系，提高冲突解决能力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心理健康教育可以预防心理疾病，提高学生的心理素质和适应能力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提高应对压力和挫折的能力</a:t>
            </a:r>
            <a:endParaRPr lang="zh-CN" altLang="en-US"/>
          </a:p>
        </p:txBody>
      </p:sp>
      <p:sp>
        <p:nvSpPr>
          <p:cNvPr id="10490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帮助学生认识和理解自己的情绪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学习应对压力和挫折的方法和技巧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增强学生的心理韧性和适应能力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促进学生心理健康成长，提高学习效率和生活质量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培养积极心态和情绪管理能力</a:t>
            </a:r>
            <a:endParaRPr lang="zh-CN" altLang="en-US"/>
          </a:p>
        </p:txBody>
      </p:sp>
      <p:sp>
        <p:nvSpPr>
          <p:cNvPr id="10490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积极心态：帮助学生面对挫折和困难，增强自信心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情绪管理能力：帮助学生识别、表达和管理自己的情绪，提高情绪稳定性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冲突解决能力：帮助学生学会处理人际关系中的冲突，提高人际交往能力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心理健康教育：帮助学生建立正确的价值观和人生观，促进全面发展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情绪管理在心理健康教育中的重要性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情绪管理的定义和作用</a:t>
            </a:r>
            <a:endParaRPr lang="zh-CN" altLang="en-US"/>
          </a:p>
        </p:txBody>
      </p:sp>
      <p:sp>
        <p:nvSpPr>
          <p:cNvPr id="10492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情绪管理的重要性：有助于提高个体的心理健康水平，促进人际关系的和谐发展，提高学习效率和工作效率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情绪管理：指个体对自身情绪的识别、调节、表达和利用的能力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情绪管理的方法：包括认知调整、行为调节、情绪表达和情绪利用等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情绪管理的效果：有助于个体更好地应对压力和挑战，提高生活质量和幸福感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情绪调节的方法和技巧</a:t>
            </a:r>
            <a:endParaRPr lang="zh-CN" altLang="en-US"/>
          </a:p>
        </p:txBody>
      </p:sp>
      <p:sp>
        <p:nvSpPr>
          <p:cNvPr id="104927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认知调整：改变对事物的认知，以积极的态度面对问题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情绪表达：通过语言、行为等方式表达自己的情绪，以缓解压力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放松训练：通过深呼吸、冥想等方式放松身心，减轻紧张和焦虑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社交支持：与家人、朋友分享自己的感受和问题，寻求支持和帮助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运动和艺术：通过运动、音乐、绘画等方式转移注意力，缓解情绪压力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专业帮助：在必要时寻求心理咨询师等专业人士的帮助，以更好地管理和调节情绪。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情绪管理教育的方法和途径</a:t>
            </a:r>
            <a:endParaRPr lang="zh-CN" altLang="en-US"/>
          </a:p>
        </p:txBody>
      </p:sp>
      <p:sp>
        <p:nvSpPr>
          <p:cNvPr id="10493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认知行为疗法：帮助学生认识自己的情绪，改变不良认知，建立积极的应对策略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情绪调节策略：教授学生情绪调节的方法，如深呼吸、冥想、放松训练等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社会支持系统：建立良好的师生关系、同学关系，为学生提供情感支持和帮助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情绪表达训练：引导学生学会表达情绪，提高情绪表达能力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2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冲突解决能力在心理健康教育中的重要性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https://d.book118.com/285323232210011043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宋体</vt:lpstr>
      <vt:lpstr>Office Theme</vt:lpstr>
      <vt:lpstr>学校心理健康教育：关注学生的情绪管理和冲突解决能力</vt:lpstr>
      <vt:lpstr>目录</vt:lpstr>
      <vt:lpstr>添加章节标题</vt:lpstr>
      <vt:lpstr>学校心理健康教育的意义</vt:lpstr>
      <vt:lpstr>促进学生身心健康</vt:lpstr>
      <vt:lpstr>提高应对压力和挫折的能力</vt:lpstr>
      <vt:lpstr>培养积极心态和情绪管理能力</vt:lpstr>
      <vt:lpstr>情绪管理在心理健康教育中的重要性</vt:lpstr>
      <vt:lpstr>情绪管理的定义和作用</vt:lpstr>
      <vt:lpstr>情绪调节的方法和技巧</vt:lpstr>
      <vt:lpstr>情绪管理教育的方法和途径</vt:lpstr>
      <vt:lpstr>冲突解决能力在心理健康教育中的重要性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2024-09-05T10:32:39.445</cp:lastPrinted>
  <dcterms:created xsi:type="dcterms:W3CDTF">2024-09-05T02:32:39Z</dcterms:created>
  <dcterms:modified xsi:type="dcterms:W3CDTF">2024-09-05T02:32:41Z</dcterms:modified>
</cp:coreProperties>
</file>