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DDA49-CDC0-4B51-9B08-41C7C9649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F44C4-04A7-4CF2-9CE1-C02F8943A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7607F-50D5-46AA-84A4-B55CCF841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94656-1370-4849-8D46-6817DAF7F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BDEA1-463B-4410-A5D5-7B52A627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4AEB1F-8CDB-4E52-89B5-25C2D1EFB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49090-FC0A-466E-81B3-69F6F32C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9D463-252F-4C65-84DC-F9E3306F7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5B4FF-A003-4C38-8C28-7F0254552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F64DC-EFD9-4EE1-9DEE-86B26785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72A24-4DC0-4CA2-96AB-DB200198D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2400233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71中国电视机行业分析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技术创新及产品研发动态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指从事电视机研发、生产、销售以及相关服务的产业。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根据显示技术，可分为液晶电视、OLED电视、QLED电视等；根据功能，可分为智能电视、互联网电视等。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电视机行业定义及分类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电视机分类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电视机行业定义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中国电视机行业发展历程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起步阶段（1950s-1970s）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中国电视机行业开始起步，主要以黑白电视机为主。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发展阶段（1980s-1990s）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彩色电视机逐渐普及，国内品牌如长虹、康佳等崭露头角。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成熟期（2000s-2010s）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液晶电视成为主流，智能电视开始兴起，行业竞争激烈。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创新期（2010s至今）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OLED、QLED等新型显示技术不断涌现，互联网电视、智能电视等功能不断完善。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中国电视机市场规模庞大，是全球最大的电视机市场之一。根据奥维云网数据显示，2022年中国彩电市场零售量规模为3634万台。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随着消费者对高品质生活的追求以及技术的不断进步，中国电视机市场仍将继续保持增长态势。未来，智能电视、互联网电视等新兴产品将成为市场增长的主要动力。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包括显示面板、主板、电源板、音响、遥控器等零部件的制造。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零部件制造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25" r="21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整机组装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品牌运营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将各种零部件进行组装，形成完整的电视机产品。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包括品牌宣传、市场营销、售后服务等环节。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电视机产业链构成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中国电视机行业显示面板主要依赖进口，尤其是大尺寸和高分辨率面板。国内企业如京东方、华星光电等也在积极布局面板生产线，但仍有较大差距。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显示面板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这些零部件的供应相对充足，国内企业如兆易创新、韦尔股份等在该领域具有较强竞争力。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主板、电源板等电子元器件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这些原材料供应相对稳定，价格受国际大宗商品市场波动影响。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塑料、金属等结构件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上游原材料供应情况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中国电视机销售渠道主要包括线上和线下两种方式。线上渠道如京东、天猫等电商平台，线下渠道则包括家电连锁、百货商场、专卖店等。近年来，线上销售占比逐年提升。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消费者对电视机的需求呈现多样化趋势，包括高清画质、大尺寸屏幕、智能化功能、丰富内容等。同时，消费者对品牌的认知度和忠诚度也在不断提高。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下游销售渠道与消费者需求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市场竞争格局与主要厂商分析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中国电视机市场竞争非常激烈，国内外品牌众多，市场份额分散。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各品牌在产品定位、功能特点、外观设计等方面存在差异，形成了一定的品牌差异化。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价格战是市场竞争的主要手段之一，各品牌为了争夺市场份额，不断推出低价产品。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长虹是中国知名的家电品牌之一，其电视机产品以高品质、高性能著称。长虹在智能电视、激光电视等领域也在不断创新和发展。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创维是中国知名的电视机品牌之一，其产品以高品质、高性能和高性价比著称。创维在智能电视、4K超高清电视等领域具有较强的竞争力。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海信是中国最大的电视机生产商之一，其产品涵盖多个领域，包括智能电视、激光电视等。海信在电视机领域注重技术创新和品牌建设。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TCL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TCL是中国知名的电子产品制造商之一，其电视机产品以多样化、高性价比著称。TCL在智能电视、曲面电视等领域具有一定的市场份额。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https://d.book118.com/285324002331011034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2024-08-30T16:52:22.735</cp:lastPrinted>
  <dcterms:created xsi:type="dcterms:W3CDTF">2024-08-30T08:52:22Z</dcterms:created>
  <dcterms:modified xsi:type="dcterms:W3CDTF">2024-08-30T08:52:24Z</dcterms:modified>
</cp:coreProperties>
</file>