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7F305D-97F0-4F78-B2B7-1693C3B288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0E6536-C247-46DB-843E-C7F5DFC75C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8D73F2-129E-4D54-93E1-BFC6E64F67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D32F50-6EA4-4759-9DDA-15B7B9E1A5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03BB85-7FF6-408E-8219-58CCF4FCDCE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28CAB2A-82CF-40C4-8926-0898DB7F23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41B471-EA2C-484E-9C48-DA53644EA5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AAD35F-9597-4186-9607-3EE720FCB1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EEFB2B-AA36-4D29-80C2-1BA5542CC5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7BAA41-2130-4222-AC1B-A16657DAC3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5C6D07-F2B9-47BB-B675-9270038BF9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5324044202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监督首次公开上市釋股策略与价格低估现象之研究课件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首次公开上市与释股策略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价格低估现象研究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监督机制与政策建议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随着经济的发展和资本市场的不断完善，越来越多的企业选择通过首次公开上市（Initial Public Offering，简称IPO）来筹集资金，扩大规模。然而，在IPO过程中，企业常常会选择不同的策略来释放股票，这可能会对股票价格产生影响。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研究背景</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研究首次公开上市的股票释放策略与价格低估现象之间的关系，有助于理解IPO过程中的市场行为，为企业和投资者提供决策依据，同时也有助于完善资本市场监管。</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研究意义</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本研究旨在探讨企业首次公开上市时选择不同的股票释放策略对股票价格的影响，以及价格低估现象的成因和后果。</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研究问题</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企业在首次公开上市时如何选择股票释放策略？不同的股票释放策略如何影响股票价格？价格低估现象的成因和后果是什么？如何降低价格低估现象对企业和投资者的影响？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首次公开上市与释股策略</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首次公开上市（Initial Public Offering，简称IPO）是指一家公司向公众首次发行股票的行为。</a:t>
            </a:r>
          </a:p>
        </p:txBody>
      </p:sp>
      <p:pic>
        <p:nvPicPr>
          <p:cNvPr id="6" name="Picture 6"/>
          <p:cNvPicPr>
            <a:picLocks noChangeAspect="1"/>
          </p:cNvPicPr>
          <p:nvPr/>
        </p:nvPicPr>
        <p:blipFill>
          <a:blip r:embed="rId2"/>
          <a:srcRect l="8917" r="891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筹集资金、扩大股东基础、提高公司知名度等。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目的</a:t>
            </a:r>
          </a:p>
        </p:txBody>
      </p:sp>
      <p:pic>
        <p:nvPicPr>
          <p:cNvPr id="10" name="Picture 10"/>
          <p:cNvPicPr>
            <a:picLocks noChangeAspect="1"/>
          </p:cNvPicPr>
          <p:nvPr/>
        </p:nvPicPr>
        <p:blipFill>
          <a:blip r:embed="rId3"/>
          <a:srcRect l="11917" r="1191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667" r="14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公司与投资银行协商确定发行价格和数量，经过路演后正式发行。</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过程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首次公开上市概述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释股策略的种类与选择</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拍卖发行</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公司将股票通过拍卖方式出售给最高出价者。</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竞价发行</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投资者对股票进行竞价，出价最高者获得股票。</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固定价格发行</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公司在发行前确定一个价格，并按照该价格发行股票。</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选择权发行</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公司给予投资者在未来某一时间以特定价格购买股票的权利。</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释股策略选择的影响因素</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市场需求、公司财务状况、投资者群体、市场环境等。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5689" r="56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t="13321" b="1332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市场环境的好坏直接影响股票的发行价格和销售情况。</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市场环境</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公司的盈利能力、偿债能力和现金流状况等财务指标对释股策略的选择具有重要影响。</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公司财务状况</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不同类型的投资者对股票的需求和偏好不同，公司需要根据目标投资者群体选择合适的释股策略。</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投资者群体</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公司需要综合考虑发行成本、筹资需求和未来发展等因素，制定合理的定价和销售目标。</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定价与销售目标</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释股策略的影响因素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价格低估现象研究</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470" r="2947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2057" r="1205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259" r="3125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指股票的发行价格低于其真实价值，即市场价格低于其内在价值。</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价格低估的定义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在股票市场上，价格低估可能表现为新股发行后的一段时间内，股价持续下跌或表现疲软，无法反映公司的真实价值。</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价格低估的表现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价格低估的定义与表现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由于投资者和公司之间的信息不对称，投资者可能无法准确评估公司的真实价值，导致股价被低估。</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信息不对称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667" r="13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投资者情绪</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7625" r="7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公司特征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208" r="102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市场情绪波动也可能影响股价，例如在市场低迷时期，投资者信心不足，可能导致股价被低估。</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一些公司可能因为规模较小、业务模式不够成熟或缺乏知名度等因素，导致股价被低估。</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价格低估的原因分析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477" b="547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895" b="689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0899" b="1089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价格低估对投资者的影响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投资机会</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对于有眼光的投资者来说，价格低估可能提供了一个投资机会，可以通过深入研究公司的基本面，发现被低估的优质股票。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风险</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然而，价格低估也可能是市场对公司未来发展存在担忧或不确定性的表现，因此投资者需要谨慎评估风险，避免盲目投资。</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长期表现</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长期来看，如果公司的基本面得到改善并实现增长，股价可能会逐渐反映其内在价值，为投资者带来回报。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监督机制与政策建议</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提高市场效率</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有效的监督机制能够促进市场信息的快速流通，提高市场交易的效率和公正性，有助于维护市场的稳定和健康发展。</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保护投资者利益</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监督机制能够确保上市公司的信息披露透明度，减少内幕交易和操纵市场的行为，从而保护投资者的利益。</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防止资源浪费</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通过监督机制，可以避免企业因过度追求短期利益而导致的资源浪费，有助于企业实现长期可持续发展。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0000" r="100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1042" r="1104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458" r="1245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监督机制的必要性</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政府应加强对上市公司信息披露的监管，制定更为严格的信息披露标准和违规处罚措施，以提高信息披露的质量和透明度。</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强化信息披露制度</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政府应建立健全的投资者保护机制，包括设立投资者赔偿基金、加强投资者教育等，以提高投资者的风险意识和自我保护能力。</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完善投资者保护机制</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政府应加强对市场的监管和规范，推动市场规则的完善和市场参与者的自律，以促进市场的规范化发展。</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推动市场规范化发展</a:t>
            </a:r>
          </a:p>
        </p:txBody>
      </p:sp>
      <p:pic>
        <p:nvPicPr>
          <p:cNvPr id="9" name="Picture 9"/>
          <p:cNvPicPr>
            <a:picLocks noChangeAspect="1"/>
          </p:cNvPicPr>
          <p:nvPr/>
        </p:nvPicPr>
        <p:blipFill>
          <a:blip r:embed="rId2"/>
          <a:srcRect l="10667" r="10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政策建议与实践应用</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深入研究影响价格低估的因素</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未来研究可以进一步探讨影响价格低估的各种因素，如公司治理结构、投资者情绪等，以期为政策制定和实践应用提供更为全面的理论支持。</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拓展研究领域和应用范围</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未来研究可以拓展到其他类型的上市公司和资本市场，以及不同国家和地区的市场环境，以检验该研究的普适性和应用价值。</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加强政策与实践的互动关系研究</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未来研究可以加强政策与实践的互动关系研究，探讨政策制定和实施过程中的难点和挑战，以及市场参与者的反应和反馈，以期为政策制定提供更为精准的建议。</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对未来研究的展望</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https://d.book118.com/285324044202011121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2024-09-24T15:08:17.269</cp:lastPrinted>
  <dcterms:created xsi:type="dcterms:W3CDTF">2024-09-24T07:08:17Z</dcterms:created>
  <dcterms:modified xsi:type="dcterms:W3CDTF">2024-09-24T07:08:19Z</dcterms:modified>
</cp:coreProperties>
</file>