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97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9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154B71-6E35-40FA-9084-2E8BA09FC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6A6014-2AEB-45C5-A5D8-73DDD694FF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0CE3B9-6783-449E-94A9-F9C0F4C5C2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45B8E0-EF07-4CA9-AFBB-D3A9C116DC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C51F3E-2F9D-4540-8108-BF368B1A5D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DAECE5-1736-4CFE-8C88-5C4A100FA7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5AE7E1-1FB2-48B4-B18E-6F2AE0472B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F76D8F-B04D-473B-8F76-8D6196FC28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482E05-FC77-4171-9A45-78ECBC675A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CA4451-BA9A-499F-B37A-A0ACBC4B6E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AA536E-1078-434F-B514-DD5F3017B9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6" descr="背景"/>
          <p:cNvPicPr>
            <a:picLocks noChangeAspect="1"/>
          </p:cNvPicPr>
          <p:nvPr userDrawn="1">
            <p:custDataLst>
              <p:tags r:id="rId2"/>
            </p:custDataLst>
          </p:nvPr>
        </p:nvPicPr>
        <p:blipFill>
          <a:blip r:embed="rId1"/>
          <a:srcRect l="8797"/>
          <a:stretch>
            <a:fillRect/>
          </a:stretch>
        </p:blipFill>
        <p:spPr>
          <a:xfrm>
            <a:off x="0" y="0"/>
            <a:ext cx="12192000" cy="6858000"/>
          </a:xfrm>
          <a:prstGeom prst="rect">
            <a:avLst/>
          </a:prstGeom>
        </p:spPr>
      </p:pic>
      <p:sp>
        <p:nvSpPr>
          <p:cNvPr id="1048670" name="标题 1"/>
          <p:cNvSpPr>
            <a:spLocks noGrp="1"/>
          </p:cNvSpPr>
          <p:nvPr>
            <p:ph type="ctrTitle" hasCustomPrompt="1"/>
            <p:custDataLst>
              <p:tags r:id="rId3"/>
            </p:custDataLst>
          </p:nvPr>
        </p:nvSpPr>
        <p:spPr>
          <a:xfrm>
            <a:off x="5587365" y="1017905"/>
            <a:ext cx="5766435" cy="2159000"/>
          </a:xfrm>
        </p:spPr>
        <p:txBody>
          <a:bodyPr anchor="b">
            <a:normAutofit/>
          </a:bodyPr>
          <a:lstStyle>
            <a:lvl1pPr algn="r">
              <a:lnSpc>
                <a:spcPct val="100000"/>
              </a:lnSpc>
              <a:defRPr sz="6000">
                <a:solidFill>
                  <a:schemeClr val="tx1"/>
                </a:solidFill>
              </a:defRPr>
            </a:lvl1pPr>
          </a:lstStyle>
          <a:p>
            <a:r>
              <a:rPr lang="zh-CN" altLang="en-US"/>
              <a:t>编辑母版标题</a:t>
            </a:r>
            <a:endParaRPr lang="zh-CN" altLang="en-US"/>
          </a:p>
        </p:txBody>
      </p:sp>
      <p:sp>
        <p:nvSpPr>
          <p:cNvPr id="1048672" name="副标题 2"/>
          <p:cNvSpPr>
            <a:spLocks noGrp="1"/>
          </p:cNvSpPr>
          <p:nvPr>
            <p:ph type="subTitle" idx="1"/>
            <p:custDataLst>
              <p:tags r:id="rId4"/>
            </p:custDataLst>
          </p:nvPr>
        </p:nvSpPr>
        <p:spPr>
          <a:xfrm>
            <a:off x="5586730" y="3231515"/>
            <a:ext cx="5767070" cy="751205"/>
          </a:xfrm>
        </p:spPr>
        <p:txBody>
          <a:bodyPr anchor="ctr" anchorCtr="0">
            <a:normAutofit/>
          </a:bodyPr>
          <a:lstStyle>
            <a:lvl1pPr marL="0" indent="0" algn="r">
              <a:lnSpc>
                <a:spcPct val="100000"/>
              </a:lnSpc>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3"/>
          <p:cNvSpPr>
            <a:spLocks noGrp="1"/>
          </p:cNvSpPr>
          <p:nvPr>
            <p:ph type="dt" sz="half" idx="10"/>
            <p:custDataLst>
              <p:tags r:id="rId5"/>
            </p:custDataLst>
          </p:nvPr>
        </p:nvSpPr>
        <p:spPr/>
        <p:txBody>
          <a:bodyPr>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6"/>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7"/>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680" name="文本占位符 9"/>
          <p:cNvSpPr>
            <a:spLocks noGrp="1"/>
          </p:cNvSpPr>
          <p:nvPr>
            <p:ph type="body" sz="quarter" idx="13" hasCustomPrompt="1"/>
            <p:custDataLst>
              <p:tags r:id="rId8"/>
            </p:custDataLst>
          </p:nvPr>
        </p:nvSpPr>
        <p:spPr>
          <a:xfrm>
            <a:off x="5586730" y="473710"/>
            <a:ext cx="5767705" cy="504190"/>
          </a:xfrm>
        </p:spPr>
        <p:txBody>
          <a:bodyPr anchor="ctr">
            <a:normAutofit/>
          </a:bodyPr>
          <a:lstStyle>
            <a:lvl1pPr marL="0" indent="0" algn="r">
              <a:lnSpc>
                <a:spcPct val="100000"/>
              </a:lnSpc>
              <a:buNone/>
              <a:defRPr sz="1800" b="1">
                <a:solidFill>
                  <a:schemeClr val="accent1"/>
                </a:solidFill>
              </a:defRPr>
            </a:lvl1pPr>
          </a:lstStyle>
          <a:p>
            <a:pPr lvl="0"/>
            <a:r>
              <a:rPr lang="zh-CN" altLang="en-US"/>
              <a:t>公司名占位符</a:t>
            </a:r>
            <a:endParaRPr lang="zh-CN" altLang="en-US"/>
          </a:p>
        </p:txBody>
      </p:sp>
      <p:sp>
        <p:nvSpPr>
          <p:cNvPr id="1048682" name="文本占位符 13"/>
          <p:cNvSpPr>
            <a:spLocks noGrp="1"/>
          </p:cNvSpPr>
          <p:nvPr>
            <p:ph type="body" sz="quarter" idx="14" hasCustomPrompt="1"/>
            <p:custDataLst>
              <p:tags r:id="rId9"/>
            </p:custDataLst>
          </p:nvPr>
        </p:nvSpPr>
        <p:spPr>
          <a:xfrm>
            <a:off x="8303260" y="4082415"/>
            <a:ext cx="3050540"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日期时间占位符</a:t>
            </a:r>
            <a:endParaRPr lang="zh-CN" altLang="en-US"/>
          </a:p>
        </p:txBody>
      </p:sp>
      <p:sp>
        <p:nvSpPr>
          <p:cNvPr id="1048684" name="文本占位符 23"/>
          <p:cNvSpPr>
            <a:spLocks noGrp="1"/>
          </p:cNvSpPr>
          <p:nvPr>
            <p:ph type="body" sz="quarter" idx="17" hasCustomPrompt="1"/>
            <p:custDataLst>
              <p:tags r:id="rId10"/>
            </p:custDataLst>
          </p:nvPr>
        </p:nvSpPr>
        <p:spPr>
          <a:xfrm>
            <a:off x="5588000" y="4081780"/>
            <a:ext cx="2714625"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署名占位符</a:t>
            </a:r>
            <a:endParaRPr lang="zh-CN" altLang="en-US"/>
          </a:p>
        </p:txBody>
      </p:sp>
      <p:sp>
        <p:nvSpPr>
          <p:cNvPr id="1048686" name="椭圆 8"/>
          <p:cNvSpPr/>
          <p:nvPr userDrawn="1">
            <p:custDataLst>
              <p:tags r:id="rId11"/>
            </p:custDataLst>
          </p:nvPr>
        </p:nvSpPr>
        <p:spPr>
          <a:xfrm rot="5400000" flipH="1">
            <a:off x="111163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8" name="椭圆 10"/>
          <p:cNvSpPr/>
          <p:nvPr userDrawn="1">
            <p:custDataLst>
              <p:tags r:id="rId12"/>
            </p:custDataLst>
          </p:nvPr>
        </p:nvSpPr>
        <p:spPr>
          <a:xfrm rot="5400000" flipH="1">
            <a:off x="108927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90" name="椭圆 11"/>
          <p:cNvSpPr/>
          <p:nvPr userDrawn="1">
            <p:custDataLst>
              <p:tags r:id="rId13"/>
            </p:custDataLst>
          </p:nvPr>
        </p:nvSpPr>
        <p:spPr>
          <a:xfrm rot="5400000" flipH="1">
            <a:off x="106686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5" descr="C:\Users\wps\Desktop\商务-读书_01(2).png商务-读书_01(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2" name="标题 1"/>
          <p:cNvSpPr>
            <a:spLocks noGrp="1"/>
          </p:cNvSpPr>
          <p:nvPr>
            <p:ph type="title" hasCustomPrompt="1"/>
            <p:custDataLst>
              <p:tags r:id="rId3"/>
            </p:custDataLst>
          </p:nvPr>
        </p:nvSpPr>
        <p:spPr>
          <a:xfrm>
            <a:off x="839153" y="453300"/>
            <a:ext cx="10513695" cy="1081405"/>
          </a:xfrm>
        </p:spPr>
        <p:txBody>
          <a:bodyPr anchor="b">
            <a:normAutofit/>
          </a:bodyPr>
          <a:lstStyle>
            <a:lvl1pPr algn="ctr">
              <a:defRPr sz="6000">
                <a:solidFill>
                  <a:schemeClr val="accent1">
                    <a:alpha val="60000"/>
                  </a:schemeClr>
                </a:solidFill>
              </a:defRPr>
            </a:lvl1pPr>
          </a:lstStyle>
          <a:p>
            <a:r>
              <a:rPr lang="zh-CN" altLang="en-US"/>
              <a:t>标题</a:t>
            </a:r>
            <a:endParaRPr lang="zh-CN" altLang="en-US"/>
          </a:p>
        </p:txBody>
      </p:sp>
      <p:sp>
        <p:nvSpPr>
          <p:cNvPr id="1048704"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7"/>
          <p:cNvSpPr>
            <a:spLocks noGrp="1"/>
          </p:cNvSpPr>
          <p:nvPr>
            <p:ph type="ftr" sz="quarter" idx="11"/>
            <p:custDataLst>
              <p:tags r:id="rId5"/>
            </p:custDataLst>
          </p:nvPr>
        </p:nvSpPr>
        <p:spPr/>
        <p:txBody>
          <a:bodyPr/>
          <a:lstStyle/>
          <a:p>
            <a:endParaRPr lang="zh-CN" altLang="en-US"/>
          </a:p>
        </p:txBody>
      </p:sp>
      <p:sp>
        <p:nvSpPr>
          <p:cNvPr id="1048708"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6" descr="商务-读书_0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标题 1"/>
          <p:cNvSpPr>
            <a:spLocks noGrp="1"/>
          </p:cNvSpPr>
          <p:nvPr>
            <p:ph type="title"/>
            <p:custDataLst>
              <p:tags r:id="rId3"/>
            </p:custDataLst>
          </p:nvPr>
        </p:nvSpPr>
        <p:spPr>
          <a:xfrm>
            <a:off x="769620" y="2511425"/>
            <a:ext cx="10652760" cy="1697355"/>
          </a:xfrm>
        </p:spPr>
        <p:txBody>
          <a:bodyPr tIns="144145" anchor="t" anchorCtr="0"/>
          <a:lstStyle>
            <a:lvl1pPr algn="ctr">
              <a:defRPr sz="5400">
                <a:solidFill>
                  <a:schemeClr val="tx1"/>
                </a:solidFill>
              </a:defRPr>
            </a:lvl1pPr>
          </a:lstStyle>
          <a:p>
            <a:r>
              <a:rPr lang="zh-CN" altLang="en-US"/>
              <a:t>单击此处编辑母版标题样式</a:t>
            </a:r>
            <a:endParaRPr lang="zh-CN" altLang="en-US"/>
          </a:p>
        </p:txBody>
      </p:sp>
      <p:sp>
        <p:nvSpPr>
          <p:cNvPr id="104871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4" name="页脚占位符 4"/>
          <p:cNvSpPr>
            <a:spLocks noGrp="1"/>
          </p:cNvSpPr>
          <p:nvPr>
            <p:ph type="ftr" sz="quarter" idx="11"/>
            <p:custDataLst>
              <p:tags r:id="rId5"/>
            </p:custDataLst>
          </p:nvPr>
        </p:nvSpPr>
        <p:spPr/>
        <p:txBody>
          <a:bodyPr/>
          <a:lstStyle/>
          <a:p>
            <a:endParaRPr lang="zh-CN" altLang="en-US"/>
          </a:p>
        </p:txBody>
      </p:sp>
      <p:sp>
        <p:nvSpPr>
          <p:cNvPr id="104871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18" name="文本占位符 7"/>
          <p:cNvSpPr>
            <a:spLocks noGrp="1"/>
          </p:cNvSpPr>
          <p:nvPr>
            <p:ph type="body" sz="quarter" idx="13" hasCustomPrompt="1"/>
            <p:custDataLst>
              <p:tags r:id="rId7"/>
            </p:custDataLst>
          </p:nvPr>
        </p:nvSpPr>
        <p:spPr>
          <a:xfrm>
            <a:off x="769938" y="1246505"/>
            <a:ext cx="10652125" cy="2004060"/>
          </a:xfrm>
        </p:spPr>
        <p:txBody>
          <a:bodyPr anchor="b" anchorCtr="0">
            <a:noAutofit/>
          </a:bodyPr>
          <a:lstStyle>
            <a:lvl1pPr marL="0" indent="0" algn="ctr">
              <a:buNone/>
              <a:defRPr sz="11500" b="1">
                <a:ln>
                  <a:gradFill>
                    <a:gsLst>
                      <a:gs pos="0">
                        <a:schemeClr val="accent1">
                          <a:lumMod val="60000"/>
                          <a:lumOff val="40000"/>
                        </a:schemeClr>
                      </a:gs>
                      <a:gs pos="100000">
                        <a:schemeClr val="accent1">
                          <a:lumMod val="60000"/>
                          <a:lumOff val="40000"/>
                          <a:alpha val="0"/>
                        </a:schemeClr>
                      </a:gs>
                    </a:gsLst>
                    <a:lin ang="5400000" scaled="1"/>
                  </a:gra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2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28" name="页脚占位符 5"/>
          <p:cNvSpPr>
            <a:spLocks noGrp="1"/>
          </p:cNvSpPr>
          <p:nvPr>
            <p:ph type="ftr" sz="quarter" idx="11"/>
            <p:custDataLst>
              <p:tags r:id="rId5"/>
            </p:custDataLst>
          </p:nvPr>
        </p:nvSpPr>
        <p:spPr/>
        <p:txBody>
          <a:bodyPr/>
          <a:lstStyle/>
          <a:p>
            <a:endParaRPr lang="zh-CN" altLang="en-US"/>
          </a:p>
        </p:txBody>
      </p:sp>
      <p:sp>
        <p:nvSpPr>
          <p:cNvPr id="104873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3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4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44" name="页脚占位符 7"/>
          <p:cNvSpPr>
            <a:spLocks noGrp="1"/>
          </p:cNvSpPr>
          <p:nvPr>
            <p:ph type="ftr" sz="quarter" idx="11"/>
            <p:custDataLst>
              <p:tags r:id="rId7"/>
            </p:custDataLst>
          </p:nvPr>
        </p:nvSpPr>
        <p:spPr/>
        <p:txBody>
          <a:bodyPr/>
          <a:lstStyle/>
          <a:p>
            <a:endParaRPr lang="zh-CN" altLang="en-US"/>
          </a:p>
        </p:txBody>
      </p:sp>
      <p:sp>
        <p:nvSpPr>
          <p:cNvPr id="104874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50"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2" name="页脚占位符 3"/>
          <p:cNvSpPr>
            <a:spLocks noGrp="1"/>
          </p:cNvSpPr>
          <p:nvPr>
            <p:ph type="ftr" sz="quarter" idx="11"/>
            <p:custDataLst>
              <p:tags r:id="rId3"/>
            </p:custDataLst>
          </p:nvPr>
        </p:nvSpPr>
        <p:spPr/>
        <p:txBody>
          <a:bodyPr/>
          <a:lstStyle/>
          <a:p>
            <a:endParaRPr lang="zh-CN" altLang="en-US"/>
          </a:p>
        </p:txBody>
      </p:sp>
      <p:sp>
        <p:nvSpPr>
          <p:cNvPr id="104875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6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66" name="页脚占位符 4"/>
          <p:cNvSpPr>
            <a:spLocks noGrp="1"/>
          </p:cNvSpPr>
          <p:nvPr>
            <p:ph type="ftr" sz="quarter" idx="11"/>
            <p:custDataLst>
              <p:tags r:id="rId3"/>
            </p:custDataLst>
          </p:nvPr>
        </p:nvSpPr>
        <p:spPr/>
        <p:txBody>
          <a:bodyPr/>
          <a:lstStyle/>
          <a:p>
            <a:endParaRPr lang="zh-CN" altLang="en-US"/>
          </a:p>
        </p:txBody>
      </p:sp>
      <p:sp>
        <p:nvSpPr>
          <p:cNvPr id="104876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70"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72"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7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76" name="页脚占位符 7"/>
          <p:cNvSpPr>
            <a:spLocks noGrp="1"/>
          </p:cNvSpPr>
          <p:nvPr>
            <p:ph type="ftr" sz="quarter" idx="11"/>
            <p:custDataLst>
              <p:tags r:id="rId4"/>
            </p:custDataLst>
          </p:nvPr>
        </p:nvSpPr>
        <p:spPr/>
        <p:txBody>
          <a:bodyPr/>
          <a:lstStyle/>
          <a:p>
            <a:endParaRPr lang="zh-CN" altLang="en-US"/>
          </a:p>
        </p:txBody>
      </p:sp>
      <p:sp>
        <p:nvSpPr>
          <p:cNvPr id="104877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6" descr="商务-读书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80" name="标题 1"/>
          <p:cNvSpPr>
            <a:spLocks noGrp="1"/>
          </p:cNvSpPr>
          <p:nvPr>
            <p:ph type="ctrTitle" hasCustomPrompt="1"/>
            <p:custDataLst>
              <p:tags r:id="rId3"/>
            </p:custDataLst>
          </p:nvPr>
        </p:nvSpPr>
        <p:spPr>
          <a:xfrm>
            <a:off x="5579110" y="1732280"/>
            <a:ext cx="5621655" cy="1800225"/>
          </a:xfrm>
        </p:spPr>
        <p:txBody>
          <a:bodyPr anchor="b"/>
          <a:lstStyle>
            <a:lvl1pPr algn="r">
              <a:lnSpc>
                <a:spcPct val="100000"/>
              </a:lnSpc>
              <a:defRPr sz="6000">
                <a:solidFill>
                  <a:schemeClr val="tx1"/>
                </a:solidFill>
              </a:defRPr>
            </a:lvl1pPr>
          </a:lstStyle>
          <a:p>
            <a:r>
              <a:rPr lang="zh-CN" altLang="en-US"/>
              <a:t>编辑母版标题</a:t>
            </a:r>
            <a:endParaRPr lang="zh-CN" altLang="en-US"/>
          </a:p>
        </p:txBody>
      </p:sp>
      <p:sp>
        <p:nvSpPr>
          <p:cNvPr id="104878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788" name="文本占位符 9"/>
          <p:cNvSpPr>
            <a:spLocks noGrp="1"/>
          </p:cNvSpPr>
          <p:nvPr>
            <p:ph type="body" sz="quarter" idx="13" hasCustomPrompt="1"/>
            <p:custDataLst>
              <p:tags r:id="rId7"/>
            </p:custDataLst>
          </p:nvPr>
        </p:nvSpPr>
        <p:spPr>
          <a:xfrm>
            <a:off x="5578475" y="660400"/>
            <a:ext cx="5622925" cy="1071880"/>
          </a:xfrm>
        </p:spPr>
        <p:txBody>
          <a:bodyPr vert="horz" lIns="0" tIns="179705"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公司名占位符</a:t>
            </a:r>
            <a:endParaRPr>
              <a:sym typeface="+mn-ea"/>
            </a:endParaRPr>
          </a:p>
        </p:txBody>
      </p:sp>
      <p:sp>
        <p:nvSpPr>
          <p:cNvPr id="1048790" name="文本占位符 13"/>
          <p:cNvSpPr>
            <a:spLocks noGrp="1"/>
          </p:cNvSpPr>
          <p:nvPr>
            <p:ph type="body" sz="quarter" idx="14" hasCustomPrompt="1"/>
            <p:custDataLst>
              <p:tags r:id="rId8"/>
            </p:custDataLst>
          </p:nvPr>
        </p:nvSpPr>
        <p:spPr>
          <a:xfrm>
            <a:off x="8321675" y="3835400"/>
            <a:ext cx="2879725"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日期时间占位符</a:t>
            </a:r>
            <a:endParaRPr>
              <a:sym typeface="+mn-ea"/>
            </a:endParaRPr>
          </a:p>
        </p:txBody>
      </p:sp>
      <p:sp>
        <p:nvSpPr>
          <p:cNvPr id="1048792" name="文本占位符 23"/>
          <p:cNvSpPr>
            <a:spLocks noGrp="1"/>
          </p:cNvSpPr>
          <p:nvPr>
            <p:ph type="body" sz="quarter" idx="17" hasCustomPrompt="1"/>
            <p:custDataLst>
              <p:tags r:id="rId9"/>
            </p:custDataLst>
          </p:nvPr>
        </p:nvSpPr>
        <p:spPr>
          <a:xfrm>
            <a:off x="5578475" y="3835400"/>
            <a:ext cx="2743200"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署名占位符</a:t>
            </a:r>
            <a:endParaRPr>
              <a:sym typeface="+mn-ea"/>
            </a:endParaRPr>
          </a:p>
        </p:txBody>
      </p:sp>
      <p:sp>
        <p:nvSpPr>
          <p:cNvPr id="1048794" name="椭圆 8"/>
          <p:cNvSpPr/>
          <p:nvPr userDrawn="1">
            <p:custDataLst>
              <p:tags r:id="rId10"/>
            </p:custDataLst>
          </p:nvPr>
        </p:nvSpPr>
        <p:spPr>
          <a:xfrm rot="5400000" flipH="1">
            <a:off x="109639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6" name="椭圆 10"/>
          <p:cNvSpPr/>
          <p:nvPr userDrawn="1">
            <p:custDataLst>
              <p:tags r:id="rId11"/>
            </p:custDataLst>
          </p:nvPr>
        </p:nvSpPr>
        <p:spPr>
          <a:xfrm rot="5400000" flipH="1">
            <a:off x="107403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8" name="椭圆 11"/>
          <p:cNvSpPr/>
          <p:nvPr userDrawn="1">
            <p:custDataLst>
              <p:tags r:id="rId12"/>
            </p:custDataLst>
          </p:nvPr>
        </p:nvSpPr>
        <p:spPr>
          <a:xfrm rot="5400000" flipH="1">
            <a:off x="105162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5.png"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商务-读书_04"/>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8"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8" name="KSO_TEMPLATE" hidden="1"/>
          <p:cNvSpPr/>
          <p:nvPr userDrawn="1">
            <p:custDataLst>
              <p:tags r:id="rId19"/>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6964" r:id="rId2"/>
    <p:sldLayoutId id="2147486965" r:id="rId3"/>
    <p:sldLayoutId id="2147486966" r:id="rId4"/>
    <p:sldLayoutId id="2147486967" r:id="rId5"/>
    <p:sldLayoutId id="2147486968" r:id="rId6"/>
    <p:sldLayoutId id="2147486969" r:id="rId7"/>
    <p:sldLayoutId id="2147486970" r:id="rId8"/>
    <p:sldLayoutId id="2147486971" r:id="rId9"/>
    <p:sldLayoutId id="2147486972" r:id="rId10"/>
    <p:sldLayoutId id="2147486973" r:id="rId11"/>
  </p:sldLayoutIdLst>
  <p:transition/>
  <p:timing/>
  <p:txStyles>
    <p:titleStyle>
      <a:lvl1pPr algn="l" defTabSz="914400" rtl="0" eaLnBrk="1" latinLnBrk="0" hangingPunct="1">
        <a:lnSpc>
          <a:spcPct val="10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19" Type="http://schemas.openxmlformats.org/officeDocument/2006/relationships/tags" Target="../tags/tag126.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tags" Target="../tags/tag142.xml" /><Relationship Id="rId15" Type="http://schemas.openxmlformats.org/officeDocument/2006/relationships/tags" Target="../tags/tag143.xml" /><Relationship Id="rId16" Type="http://schemas.openxmlformats.org/officeDocument/2006/relationships/tags" Target="../tags/tag144.xml" /><Relationship Id="rId17" Type="http://schemas.openxmlformats.org/officeDocument/2006/relationships/tags" Target="../tags/tag14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14" Type="http://schemas.openxmlformats.org/officeDocument/2006/relationships/tags" Target="../tags/tag185.xml" /><Relationship Id="rId15" Type="http://schemas.openxmlformats.org/officeDocument/2006/relationships/tags" Target="../tags/tag186.xml" /><Relationship Id="rId16" Type="http://schemas.openxmlformats.org/officeDocument/2006/relationships/tags" Target="../tags/tag187.xml" /><Relationship Id="rId17" Type="http://schemas.openxmlformats.org/officeDocument/2006/relationships/tags" Target="../tags/tag188.xml" /><Relationship Id="rId18" Type="http://schemas.openxmlformats.org/officeDocument/2006/relationships/tags" Target="../tags/tag189.xml" /><Relationship Id="rId19" Type="http://schemas.openxmlformats.org/officeDocument/2006/relationships/tags" Target="../tags/tag190.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32431113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normAutofit fontScale="93333"/>
          </a:bodyPr>
          <a:lstStyle/>
          <a:p>
            <a:r>
              <a:rPr lang="zh-CN" altLang="en-US">
                <a:solidFill>
                  <a:schemeClr val="lt1">
                    <a:lumMod val="100000"/>
                  </a:schemeClr>
                </a:solidFill>
              </a:rPr>
              <a:t>狼疮性肾炎行肾穿刺活检临床路径</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p:txBody>
          <a:bodyPr/>
          <a:lstStyle/>
          <a:p>
            <a:r>
              <a:rPr lang="zh-CN" altLang="en-US">
                <a:solidFill>
                  <a:schemeClr val="lt1">
                    <a:lumMod val="100000"/>
                  </a:schemeClr>
                </a:solidFill>
              </a:rPr>
              <a:t>XXX,a click to unlimited possibilities</a:t>
            </a:r>
            <a:endParaRPr lang="zh-CN" altLang="en-US">
              <a:solidFill>
                <a:schemeClr val="lt1">
                  <a:lumMod val="100000"/>
                </a:schemeClr>
              </a:solidFill>
            </a:endParaRPr>
          </a:p>
        </p:txBody>
      </p:sp>
      <p:sp>
        <p:nvSpPr>
          <p:cNvPr id="1048652" name="公司名"/>
          <p:cNvSpPr>
            <a:spLocks noGrp="1"/>
          </p:cNvSpPr>
          <p:nvPr>
            <p:ph type="body" sz="quarter" idx="13"/>
            <p:custDataLst>
              <p:tags r:id="rId4"/>
            </p:custDataLst>
          </p:nvPr>
        </p:nvSpPr>
        <p:spPr/>
        <p:txBody>
          <a:bodyPr/>
          <a:lstStyle/>
          <a:p>
            <a:r>
              <a:rPr lang="en-US" altLang="zh-CN"/>
              <a:t>YOUR LOGO</a:t>
            </a:r>
            <a:endParaRPr lang="en-US" altLang="zh-CN"/>
          </a:p>
        </p:txBody>
      </p:sp>
      <p:sp>
        <p:nvSpPr>
          <p:cNvPr id="1048654" name="日期时间"/>
          <p:cNvSpPr>
            <a:spLocks noGrp="1"/>
          </p:cNvSpPr>
          <p:nvPr>
            <p:ph type="body" sz="quarter" idx="14"/>
            <p:custDataLst>
              <p:tags r:id="rId5"/>
            </p:custDataLst>
          </p:nvPr>
        </p:nvSpPr>
        <p:spPr/>
        <p:txBody>
          <a:bodyPr/>
          <a:lstStyle/>
          <a:p>
            <a:r>
              <a:rPr lang="zh-CN" altLang="en-US"/>
              <a:t>汇报时间：</a:t>
            </a:r>
            <a:r>
              <a:rPr lang="en-US" altLang="zh-CN"/>
              <a:t>20X-XX-XX</a:t>
            </a:r>
            <a:endParaRPr lang="en-US" altLang="zh-CN"/>
          </a:p>
        </p:txBody>
      </p:sp>
      <p:sp>
        <p:nvSpPr>
          <p:cNvPr id="1048656" name="署名"/>
          <p:cNvSpPr>
            <a:spLocks noGrp="1"/>
          </p:cNvSpPr>
          <p:nvPr>
            <p:ph type="body" sz="quarter" idx="17"/>
            <p:custDataLst>
              <p:tags r:id="rId6"/>
            </p:custDataLst>
          </p:nvPr>
        </p:nvSpPr>
        <p:spPr/>
        <p:txBody>
          <a:bodyPr/>
          <a:lstStyle/>
          <a:p>
            <a:r>
              <a:rPr lang="zh-CN" altLang="en-US"/>
              <a:t>汇报人：</a:t>
            </a:r>
            <a:r>
              <a:rPr lang="en-US" altLang="zh-CN"/>
              <a:t>XXX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p:cNvSpPr>
            <a:spLocks noGrp="1"/>
          </p:cNvSpPr>
          <p:nvPr>
            <p:ph type="title"/>
            <p:custDataLst>
              <p:tags r:id="rId2"/>
            </p:custDataLst>
          </p:nvPr>
        </p:nvSpPr>
        <p:spPr/>
        <p:txBody>
          <a:bodyPr/>
          <a:lstStyle/>
          <a:p>
            <a:r>
              <a:rPr lang="en-US" altLang="zh-CN"/>
              <a:t>目录</a:t>
            </a:r>
            <a:endParaRPr lang="en-US" altLang="zh-CN"/>
          </a:p>
        </p:txBody>
      </p:sp>
      <p:sp>
        <p:nvSpPr>
          <p:cNvPr id="1048824" name="序号"/>
          <p:cNvSpPr txBox="1"/>
          <p:nvPr>
            <p:custDataLst>
              <p:tags r:id="rId3"/>
            </p:custDataLst>
          </p:nvPr>
        </p:nvSpPr>
        <p:spPr>
          <a:xfrm>
            <a:off x="11715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01</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26" name="项标题"/>
          <p:cNvSpPr txBox="1"/>
          <p:nvPr>
            <p:custDataLst>
              <p:tags r:id="rId4"/>
            </p:custDataLst>
          </p:nvPr>
        </p:nvSpPr>
        <p:spPr>
          <a:xfrm>
            <a:off x="11715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700" b="1" spc="300">
                <a:solidFill>
                  <a:schemeClr val="lt1">
                    <a:lumMod val="100000"/>
                  </a:schemeClr>
                </a:solidFill>
                <a:latin typeface="+mj-ea"/>
                <a:ea typeface="+mj-ea"/>
              </a:rPr>
              <a:t>添加目录标题</a:t>
            </a:r>
            <a:endParaRPr lang="en-US" altLang="zh-CN" sz="1700" b="1" spc="300">
              <a:solidFill>
                <a:schemeClr val="lt1">
                  <a:lumMod val="100000"/>
                </a:schemeClr>
              </a:solidFill>
              <a:latin typeface="+mj-ea"/>
              <a:ea typeface="+mj-ea"/>
            </a:endParaRPr>
          </a:p>
        </p:txBody>
      </p:sp>
      <p:sp>
        <p:nvSpPr>
          <p:cNvPr id="1048828" name="序号"/>
          <p:cNvSpPr txBox="1"/>
          <p:nvPr>
            <p:custDataLst>
              <p:tags r:id="rId5"/>
            </p:custDataLst>
          </p:nvPr>
        </p:nvSpPr>
        <p:spPr>
          <a:xfrm>
            <a:off x="487362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02</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0" name="项标题"/>
          <p:cNvSpPr txBox="1"/>
          <p:nvPr>
            <p:custDataLst>
              <p:tags r:id="rId6"/>
            </p:custDataLst>
          </p:nvPr>
        </p:nvSpPr>
        <p:spPr>
          <a:xfrm>
            <a:off x="4873625" y="2767965"/>
            <a:ext cx="2447925" cy="720090"/>
          </a:xfrm>
          <a:prstGeom prst="rect">
            <a:avLst/>
          </a:prstGeom>
          <a:noFill/>
        </p:spPr>
        <p:txBody>
          <a:bodyPr wrap="square" lIns="0" tIns="0" rIns="0" bIns="0" rtlCol="0" anchor="t" anchorCtr="0">
            <a:normAutofit fontScale="741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狼疮性肾炎行肾穿刺活检临床路径概述</a:t>
            </a:r>
            <a:endParaRPr lang="zh-CN" altLang="en-US" sz="2400" b="1" spc="300">
              <a:solidFill>
                <a:schemeClr val="lt1">
                  <a:lumMod val="100000"/>
                </a:schemeClr>
              </a:solidFill>
              <a:latin typeface="+mj-ea"/>
              <a:ea typeface="+mj-ea"/>
            </a:endParaRPr>
          </a:p>
        </p:txBody>
      </p:sp>
      <p:sp>
        <p:nvSpPr>
          <p:cNvPr id="1048832" name="序号"/>
          <p:cNvSpPr txBox="1"/>
          <p:nvPr>
            <p:custDataLst>
              <p:tags r:id="rId7"/>
            </p:custDataLst>
          </p:nvPr>
        </p:nvSpPr>
        <p:spPr>
          <a:xfrm>
            <a:off x="85756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03</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4" name="项标题"/>
          <p:cNvSpPr txBox="1"/>
          <p:nvPr>
            <p:custDataLst>
              <p:tags r:id="rId8"/>
            </p:custDataLst>
          </p:nvPr>
        </p:nvSpPr>
        <p:spPr>
          <a:xfrm>
            <a:off x="85756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700" b="1" spc="300">
                <a:solidFill>
                  <a:schemeClr val="lt1">
                    <a:lumMod val="100000"/>
                  </a:schemeClr>
                </a:solidFill>
                <a:latin typeface="+mj-ea"/>
                <a:ea typeface="+mj-ea"/>
              </a:rPr>
              <a:t>肾穿刺活检前的评估和准备</a:t>
            </a:r>
            <a:endParaRPr lang="zh-CN" altLang="en-US" sz="1700" b="1" spc="300">
              <a:solidFill>
                <a:schemeClr val="lt1">
                  <a:lumMod val="100000"/>
                </a:schemeClr>
              </a:solidFill>
              <a:latin typeface="+mj-ea"/>
              <a:ea typeface="+mj-ea"/>
            </a:endParaRPr>
          </a:p>
        </p:txBody>
      </p:sp>
      <p:sp>
        <p:nvSpPr>
          <p:cNvPr id="1048836" name="序号"/>
          <p:cNvSpPr txBox="1"/>
          <p:nvPr>
            <p:custDataLst>
              <p:tags r:id="rId9"/>
            </p:custDataLst>
          </p:nvPr>
        </p:nvSpPr>
        <p:spPr>
          <a:xfrm>
            <a:off x="117157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04</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8" name="项标题"/>
          <p:cNvSpPr txBox="1"/>
          <p:nvPr>
            <p:custDataLst>
              <p:tags r:id="rId10"/>
            </p:custDataLst>
          </p:nvPr>
        </p:nvSpPr>
        <p:spPr>
          <a:xfrm>
            <a:off x="1171575" y="4497070"/>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700" b="1" spc="300">
                <a:solidFill>
                  <a:schemeClr val="lt1">
                    <a:lumMod val="100000"/>
                  </a:schemeClr>
                </a:solidFill>
                <a:latin typeface="+mj-ea"/>
                <a:ea typeface="+mj-ea"/>
              </a:rPr>
              <a:t>肾穿刺活检手术过程</a:t>
            </a:r>
            <a:endParaRPr lang="zh-CN" altLang="en-US" sz="1700" b="1" spc="300">
              <a:solidFill>
                <a:schemeClr val="lt1">
                  <a:lumMod val="100000"/>
                </a:schemeClr>
              </a:solidFill>
              <a:latin typeface="+mj-ea"/>
              <a:ea typeface="+mj-ea"/>
            </a:endParaRPr>
          </a:p>
        </p:txBody>
      </p:sp>
      <p:sp>
        <p:nvSpPr>
          <p:cNvPr id="1048840" name="序号"/>
          <p:cNvSpPr txBox="1"/>
          <p:nvPr>
            <p:custDataLst>
              <p:tags r:id="rId11"/>
            </p:custDataLst>
          </p:nvPr>
        </p:nvSpPr>
        <p:spPr>
          <a:xfrm>
            <a:off x="487362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05</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2" name="项标题"/>
          <p:cNvSpPr txBox="1"/>
          <p:nvPr>
            <p:custDataLst>
              <p:tags r:id="rId12"/>
            </p:custDataLst>
          </p:nvPr>
        </p:nvSpPr>
        <p:spPr>
          <a:xfrm>
            <a:off x="4873625" y="4497070"/>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700" b="1" spc="300">
                <a:solidFill>
                  <a:schemeClr val="lt1">
                    <a:lumMod val="100000"/>
                  </a:schemeClr>
                </a:solidFill>
                <a:latin typeface="+mj-ea"/>
                <a:ea typeface="+mj-ea"/>
              </a:rPr>
              <a:t>肾穿刺活检后的护理和康复</a:t>
            </a:r>
            <a:endParaRPr lang="zh-CN" altLang="en-US" sz="1700" b="1" spc="300">
              <a:solidFill>
                <a:schemeClr val="lt1">
                  <a:lumMod val="100000"/>
                </a:schemeClr>
              </a:solidFill>
              <a:latin typeface="+mj-ea"/>
              <a:ea typeface="+mj-ea"/>
            </a:endParaRPr>
          </a:p>
        </p:txBody>
      </p:sp>
      <p:sp>
        <p:nvSpPr>
          <p:cNvPr id="1048844" name="序号"/>
          <p:cNvSpPr txBox="1"/>
          <p:nvPr>
            <p:custDataLst>
              <p:tags r:id="rId13"/>
            </p:custDataLst>
          </p:nvPr>
        </p:nvSpPr>
        <p:spPr>
          <a:xfrm>
            <a:off x="857567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06</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6" name="项标题"/>
          <p:cNvSpPr txBox="1"/>
          <p:nvPr>
            <p:custDataLst>
              <p:tags r:id="rId14"/>
            </p:custDataLst>
          </p:nvPr>
        </p:nvSpPr>
        <p:spPr>
          <a:xfrm>
            <a:off x="8575675" y="4497070"/>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700" b="1" spc="300">
                <a:solidFill>
                  <a:schemeClr val="lt1">
                    <a:lumMod val="100000"/>
                  </a:schemeClr>
                </a:solidFill>
                <a:latin typeface="+mj-ea"/>
                <a:ea typeface="+mj-ea"/>
              </a:rPr>
              <a:t>肾穿刺活检临床路径的实施效果评价</a:t>
            </a:r>
            <a:endParaRPr lang="zh-CN" altLang="en-US" sz="1700" b="1" spc="300">
              <a:solidFill>
                <a:schemeClr val="lt1">
                  <a:lumMod val="100000"/>
                </a:schemeClr>
              </a:solidFill>
              <a:latin typeface="+mj-ea"/>
              <a:ea typeface="+mj-ea"/>
            </a:endParaRPr>
          </a:p>
        </p:txBody>
      </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6" name="标题"/>
          <p:cNvSpPr>
            <a:spLocks noGrp="1"/>
          </p:cNvSpPr>
          <p:nvPr>
            <p:ph type="title"/>
            <p:custDataLst>
              <p:tags r:id="rId2"/>
            </p:custDataLst>
          </p:nvPr>
        </p:nvSpPr>
        <p:spPr/>
        <p:txBody>
          <a:bodyPr/>
          <a:lstStyle/>
          <a:p>
            <a:r>
              <a:rPr lang="zh-CN" altLang="en-US">
                <a:solidFill>
                  <a:schemeClr val="lt1">
                    <a:lumMod val="100000"/>
                  </a:schemeClr>
                </a:solidFill>
              </a:rPr>
              <a:t>单击添加章节标题</a:t>
            </a:r>
            <a:endParaRPr lang="zh-CN" altLang="en-US">
              <a:solidFill>
                <a:schemeClr val="lt1">
                  <a:lumMod val="100000"/>
                </a:schemeClr>
              </a:solidFill>
            </a:endParaRPr>
          </a:p>
        </p:txBody>
      </p:sp>
      <p:sp>
        <p:nvSpPr>
          <p:cNvPr id="1048878" name="节编号"/>
          <p:cNvSpPr>
            <a:spLocks noGrp="1"/>
          </p:cNvSpPr>
          <p:nvPr>
            <p:ph type="body" sz="quarter" idx="1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12" name="标题"/>
          <p:cNvSpPr>
            <a:spLocks noGrp="1"/>
          </p:cNvSpPr>
          <p:nvPr>
            <p:ph type="title"/>
            <p:custDataLst>
              <p:tags r:id="rId2"/>
            </p:custDataLst>
          </p:nvPr>
        </p:nvSpPr>
        <p:spPr/>
        <p:txBody>
          <a:bodyPr>
            <a:normAutofit fontScale="95556"/>
          </a:bodyPr>
          <a:lstStyle/>
          <a:p>
            <a:r>
              <a:rPr lang="zh-CN" altLang="en-US">
                <a:solidFill>
                  <a:schemeClr val="lt1">
                    <a:lumMod val="100000"/>
                  </a:schemeClr>
                </a:solidFill>
              </a:rPr>
              <a:t>狼疮性肾炎行肾穿刺活检临床路径概述</a:t>
            </a:r>
            <a:endParaRPr lang="zh-CN" altLang="en-US">
              <a:solidFill>
                <a:schemeClr val="lt1">
                  <a:lumMod val="100000"/>
                </a:schemeClr>
              </a:solidFill>
            </a:endParaRPr>
          </a:p>
        </p:txBody>
      </p:sp>
      <p:sp>
        <p:nvSpPr>
          <p:cNvPr id="1048914" name="节编号"/>
          <p:cNvSpPr>
            <a:spLocks noGrp="1"/>
          </p:cNvSpPr>
          <p:nvPr>
            <p:ph type="body" sz="quarter" idx="1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6" name="标题 1"/>
          <p:cNvSpPr>
            <a:spLocks noGrp="1"/>
          </p:cNvSpPr>
          <p:nvPr>
            <p:ph type="title"/>
          </p:nvPr>
        </p:nvSpPr>
        <p:spPr/>
        <p:txBody>
          <a:bodyPr/>
          <a:lstStyle/>
          <a:p>
            <a:r>
              <a:rPr lang="zh-CN" altLang="en-US"/>
              <a:t>定义和目的</a:t>
            </a:r>
            <a:endParaRPr lang="zh-CN" altLang="en-US"/>
          </a:p>
        </p:txBody>
      </p:sp>
      <p:sp>
        <p:nvSpPr>
          <p:cNvPr id="1048978" name="任意多边形 20"/>
          <p:cNvSpPr/>
          <p:nvPr>
            <p:custDataLst>
              <p:tags r:id="rId2"/>
            </p:custDataLst>
          </p:nvPr>
        </p:nvSpPr>
        <p:spPr>
          <a:xfrm rot="2700000">
            <a:off x="4191283" y="1363741"/>
            <a:ext cx="1291841" cy="1294085"/>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80" name="文本框 24"/>
          <p:cNvSpPr txBox="1"/>
          <p:nvPr>
            <p:custDataLst>
              <p:tags r:id="rId3"/>
            </p:custDataLst>
          </p:nvPr>
        </p:nvSpPr>
        <p:spPr bwMode="auto">
          <a:xfrm>
            <a:off x="3833407" y="3112917"/>
            <a:ext cx="2009347" cy="306466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定义：狼疮性肾炎行肾穿刺活检是一种用于诊断和评估狼疮性肾炎的临床路径。</a:t>
            </a:r>
            <a:endParaRPr lang="zh-CN" altLang="en-US" sz="2000" spc="150">
              <a:solidFill>
                <a:schemeClr val="tx1">
                  <a:lumMod val="75000"/>
                  <a:lumOff val="25000"/>
                </a:schemeClr>
              </a:solidFill>
              <a:latin typeface="+mn-ea"/>
              <a:sym typeface="+mn-ea"/>
            </a:endParaRPr>
          </a:p>
        </p:txBody>
      </p:sp>
      <p:sp>
        <p:nvSpPr>
          <p:cNvPr id="1048982" name="矩形 42"/>
          <p:cNvSpPr/>
          <p:nvPr>
            <p:custDataLst>
              <p:tags r:id="rId4"/>
            </p:custDataLst>
          </p:nvPr>
        </p:nvSpPr>
        <p:spPr>
          <a:xfrm>
            <a:off x="3966540" y="2732633"/>
            <a:ext cx="1742901" cy="123424"/>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84" name="任意多边形 18"/>
          <p:cNvSpPr/>
          <p:nvPr>
            <p:custDataLst>
              <p:tags r:id="rId5"/>
            </p:custDataLst>
          </p:nvPr>
        </p:nvSpPr>
        <p:spPr>
          <a:xfrm rot="5400000">
            <a:off x="6708937" y="1363741"/>
            <a:ext cx="1291841" cy="1294085"/>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86" name="文本框 27"/>
          <p:cNvSpPr txBox="1"/>
          <p:nvPr>
            <p:custDataLst>
              <p:tags r:id="rId6"/>
            </p:custDataLst>
          </p:nvPr>
        </p:nvSpPr>
        <p:spPr bwMode="auto">
          <a:xfrm>
            <a:off x="6349743" y="3112917"/>
            <a:ext cx="2009347" cy="3064662"/>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目的：通过肾穿刺活检，可以更准确地诊断狼疮性肾炎，评估病情严重程度，指导治疗方案，提高治疗效果。</a:t>
            </a:r>
            <a:endParaRPr lang="zh-CN" altLang="en-US" sz="2000" spc="150">
              <a:solidFill>
                <a:schemeClr val="tx1">
                  <a:lumMod val="75000"/>
                  <a:lumOff val="25000"/>
                </a:schemeClr>
              </a:solidFill>
              <a:latin typeface="+mn-ea"/>
              <a:sym typeface="+mn-ea"/>
            </a:endParaRPr>
          </a:p>
        </p:txBody>
      </p:sp>
      <p:sp>
        <p:nvSpPr>
          <p:cNvPr id="1048988" name="矩形 43"/>
          <p:cNvSpPr/>
          <p:nvPr>
            <p:custDataLst>
              <p:tags r:id="rId7"/>
            </p:custDataLst>
          </p:nvPr>
        </p:nvSpPr>
        <p:spPr>
          <a:xfrm>
            <a:off x="6482875" y="2732633"/>
            <a:ext cx="1742901" cy="123424"/>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22" name="标题 1"/>
          <p:cNvSpPr>
            <a:spLocks noGrp="1"/>
          </p:cNvSpPr>
          <p:nvPr>
            <p:ph type="title"/>
          </p:nvPr>
        </p:nvSpPr>
        <p:spPr/>
        <p:txBody>
          <a:bodyPr/>
          <a:lstStyle/>
          <a:p>
            <a:r>
              <a:rPr lang="zh-CN" altLang="en-US"/>
              <a:t>适用范围和对象</a:t>
            </a:r>
            <a:endParaRPr lang="zh-CN" altLang="en-US"/>
          </a:p>
        </p:txBody>
      </p:sp>
      <p:sp>
        <p:nvSpPr>
          <p:cNvPr id="1049024" name="矩形 15"/>
          <p:cNvSpPr/>
          <p:nvPr>
            <p:custDataLst>
              <p:tags r:id="rId2"/>
            </p:custDataLst>
          </p:nvPr>
        </p:nvSpPr>
        <p:spPr>
          <a:xfrm>
            <a:off x="3001898" y="1426337"/>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狼疮性肾炎患者</a:t>
            </a:r>
            <a:endParaRPr lang="zh-CN" altLang="en-US" sz="1200" spc="150">
              <a:solidFill>
                <a:schemeClr val="tx1">
                  <a:lumMod val="85000"/>
                  <a:lumOff val="15000"/>
                </a:schemeClr>
              </a:solidFill>
              <a:latin typeface="+mn-ea"/>
              <a:sym typeface="+mn-ea"/>
            </a:endParaRPr>
          </a:p>
        </p:txBody>
      </p:sp>
      <p:sp>
        <p:nvSpPr>
          <p:cNvPr id="1049026" name="任意多边形 17"/>
          <p:cNvSpPr/>
          <p:nvPr>
            <p:custDataLst>
              <p:tags r:id="rId3"/>
            </p:custDataLst>
          </p:nvPr>
        </p:nvSpPr>
        <p:spPr>
          <a:xfrm flipV="1">
            <a:off x="2935832" y="1364400"/>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28" name="任意多边形 18"/>
          <p:cNvSpPr/>
          <p:nvPr>
            <p:custDataLst>
              <p:tags r:id="rId4"/>
            </p:custDataLst>
          </p:nvPr>
        </p:nvSpPr>
        <p:spPr>
          <a:xfrm flipH="1">
            <a:off x="8149559" y="1713312"/>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0" name="矩形 27"/>
          <p:cNvSpPr/>
          <p:nvPr>
            <p:custDataLst>
              <p:tags r:id="rId5"/>
            </p:custDataLst>
          </p:nvPr>
        </p:nvSpPr>
        <p:spPr>
          <a:xfrm>
            <a:off x="3001898" y="2277628"/>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肾功能异常者</a:t>
            </a:r>
            <a:endParaRPr lang="zh-CN" altLang="en-US" sz="1200" spc="150">
              <a:solidFill>
                <a:schemeClr val="tx1">
                  <a:lumMod val="85000"/>
                  <a:lumOff val="15000"/>
                </a:schemeClr>
              </a:solidFill>
              <a:latin typeface="+mn-ea"/>
              <a:sym typeface="+mn-ea"/>
            </a:endParaRPr>
          </a:p>
        </p:txBody>
      </p:sp>
      <p:sp>
        <p:nvSpPr>
          <p:cNvPr id="1049032" name="任意多边形 29"/>
          <p:cNvSpPr/>
          <p:nvPr>
            <p:custDataLst>
              <p:tags r:id="rId6"/>
            </p:custDataLst>
          </p:nvPr>
        </p:nvSpPr>
        <p:spPr>
          <a:xfrm flipV="1">
            <a:off x="2935832" y="2215691"/>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4" name="任意多边形 30"/>
          <p:cNvSpPr/>
          <p:nvPr>
            <p:custDataLst>
              <p:tags r:id="rId7"/>
            </p:custDataLst>
          </p:nvPr>
        </p:nvSpPr>
        <p:spPr>
          <a:xfrm flipH="1">
            <a:off x="8149559" y="2564603"/>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36" name="矩形 5"/>
          <p:cNvSpPr/>
          <p:nvPr>
            <p:custDataLst>
              <p:tags r:id="rId8"/>
            </p:custDataLst>
          </p:nvPr>
        </p:nvSpPr>
        <p:spPr>
          <a:xfrm>
            <a:off x="3001898" y="3128919"/>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肾活检指征明确者</a:t>
            </a:r>
            <a:endParaRPr lang="zh-CN" altLang="en-US" sz="1200" spc="150">
              <a:solidFill>
                <a:schemeClr val="tx1">
                  <a:lumMod val="85000"/>
                  <a:lumOff val="15000"/>
                </a:schemeClr>
              </a:solidFill>
              <a:latin typeface="+mn-ea"/>
              <a:sym typeface="+mn-ea"/>
            </a:endParaRPr>
          </a:p>
        </p:txBody>
      </p:sp>
      <p:sp>
        <p:nvSpPr>
          <p:cNvPr id="1049038" name="任意多边形 7"/>
          <p:cNvSpPr/>
          <p:nvPr>
            <p:custDataLst>
              <p:tags r:id="rId9"/>
            </p:custDataLst>
          </p:nvPr>
        </p:nvSpPr>
        <p:spPr>
          <a:xfrm flipV="1">
            <a:off x="2935832" y="3066982"/>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0" name="任意多边形 8"/>
          <p:cNvSpPr/>
          <p:nvPr>
            <p:custDataLst>
              <p:tags r:id="rId10"/>
            </p:custDataLst>
          </p:nvPr>
        </p:nvSpPr>
        <p:spPr>
          <a:xfrm flipH="1">
            <a:off x="8149559" y="3415894"/>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2" name="矩形 10"/>
          <p:cNvSpPr/>
          <p:nvPr>
            <p:custDataLst>
              <p:tags r:id="rId11"/>
            </p:custDataLst>
          </p:nvPr>
        </p:nvSpPr>
        <p:spPr>
          <a:xfrm>
            <a:off x="3001898" y="3980210"/>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肾活检禁忌症排除者</a:t>
            </a:r>
            <a:endParaRPr lang="zh-CN" altLang="en-US" sz="1200" spc="150">
              <a:solidFill>
                <a:schemeClr val="tx1">
                  <a:lumMod val="85000"/>
                  <a:lumOff val="15000"/>
                </a:schemeClr>
              </a:solidFill>
              <a:latin typeface="+mn-ea"/>
              <a:sym typeface="+mn-ea"/>
            </a:endParaRPr>
          </a:p>
        </p:txBody>
      </p:sp>
      <p:sp>
        <p:nvSpPr>
          <p:cNvPr id="1049044" name="任意多边形 12"/>
          <p:cNvSpPr/>
          <p:nvPr>
            <p:custDataLst>
              <p:tags r:id="rId12"/>
            </p:custDataLst>
          </p:nvPr>
        </p:nvSpPr>
        <p:spPr>
          <a:xfrm flipV="1">
            <a:off x="2935832" y="3918273"/>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6" name="任意多边形 13"/>
          <p:cNvSpPr/>
          <p:nvPr>
            <p:custDataLst>
              <p:tags r:id="rId13"/>
            </p:custDataLst>
          </p:nvPr>
        </p:nvSpPr>
        <p:spPr>
          <a:xfrm flipH="1">
            <a:off x="8149559" y="4267185"/>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8" name="矩形 19"/>
          <p:cNvSpPr/>
          <p:nvPr>
            <p:custDataLst>
              <p:tags r:id="rId14"/>
            </p:custDataLst>
          </p:nvPr>
        </p:nvSpPr>
        <p:spPr>
          <a:xfrm>
            <a:off x="3001898" y="4831501"/>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肾活检操作熟练者</a:t>
            </a:r>
            <a:endParaRPr lang="zh-CN" altLang="en-US" sz="1200" spc="150">
              <a:solidFill>
                <a:schemeClr val="tx1">
                  <a:lumMod val="85000"/>
                  <a:lumOff val="15000"/>
                </a:schemeClr>
              </a:solidFill>
              <a:latin typeface="+mn-ea"/>
              <a:sym typeface="+mn-ea"/>
            </a:endParaRPr>
          </a:p>
        </p:txBody>
      </p:sp>
      <p:sp>
        <p:nvSpPr>
          <p:cNvPr id="1049050" name="任意多边形 21"/>
          <p:cNvSpPr/>
          <p:nvPr>
            <p:custDataLst>
              <p:tags r:id="rId15"/>
            </p:custDataLst>
          </p:nvPr>
        </p:nvSpPr>
        <p:spPr>
          <a:xfrm flipV="1">
            <a:off x="2935832" y="4769563"/>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2" name="任意多边形 22"/>
          <p:cNvSpPr/>
          <p:nvPr>
            <p:custDataLst>
              <p:tags r:id="rId16"/>
            </p:custDataLst>
          </p:nvPr>
        </p:nvSpPr>
        <p:spPr>
          <a:xfrm flipH="1">
            <a:off x="8149559" y="5118476"/>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4" name="矩形 38"/>
          <p:cNvSpPr/>
          <p:nvPr>
            <p:custDataLst>
              <p:tags r:id="rId17"/>
            </p:custDataLst>
          </p:nvPr>
        </p:nvSpPr>
        <p:spPr>
          <a:xfrm>
            <a:off x="3001898" y="5682791"/>
            <a:ext cx="6190956" cy="45420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肾活检并发症预防和处理者</a:t>
            </a:r>
            <a:endParaRPr lang="zh-CN" altLang="en-US" sz="1200" spc="150">
              <a:solidFill>
                <a:schemeClr val="tx1">
                  <a:lumMod val="85000"/>
                  <a:lumOff val="15000"/>
                </a:schemeClr>
              </a:solidFill>
              <a:latin typeface="+mn-ea"/>
              <a:sym typeface="+mn-ea"/>
            </a:endParaRPr>
          </a:p>
        </p:txBody>
      </p:sp>
      <p:sp>
        <p:nvSpPr>
          <p:cNvPr id="1049056" name="任意多边形 40"/>
          <p:cNvSpPr/>
          <p:nvPr>
            <p:custDataLst>
              <p:tags r:id="rId18"/>
            </p:custDataLst>
          </p:nvPr>
        </p:nvSpPr>
        <p:spPr>
          <a:xfrm flipV="1">
            <a:off x="2935832" y="5620854"/>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8" name="任意多边形 41"/>
          <p:cNvSpPr/>
          <p:nvPr>
            <p:custDataLst>
              <p:tags r:id="rId19"/>
            </p:custDataLst>
          </p:nvPr>
        </p:nvSpPr>
        <p:spPr>
          <a:xfrm flipH="1">
            <a:off x="8149559" y="5969767"/>
            <a:ext cx="1107298" cy="208522"/>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2" name="标题"/>
          <p:cNvSpPr>
            <a:spLocks noGrp="1"/>
          </p:cNvSpPr>
          <p:nvPr>
            <p:ph type="title"/>
            <p:custDataLst>
              <p:tags r:id="rId2"/>
            </p:custDataLst>
          </p:nvPr>
        </p:nvSpPr>
        <p:spPr/>
        <p:txBody>
          <a:bodyPr/>
          <a:lstStyle/>
          <a:p>
            <a:r>
              <a:rPr lang="zh-CN" altLang="en-US">
                <a:solidFill>
                  <a:schemeClr val="lt1">
                    <a:lumMod val="100000"/>
                  </a:schemeClr>
                </a:solidFill>
              </a:rPr>
              <a:t>肾穿刺活检前的评估和准备</a:t>
            </a:r>
            <a:endParaRPr lang="zh-CN" altLang="en-US">
              <a:solidFill>
                <a:schemeClr val="lt1">
                  <a:lumMod val="100000"/>
                </a:schemeClr>
              </a:solidFill>
            </a:endParaRPr>
          </a:p>
        </p:txBody>
      </p:sp>
      <p:sp>
        <p:nvSpPr>
          <p:cNvPr id="1049094" name="节编号"/>
          <p:cNvSpPr>
            <a:spLocks noGrp="1"/>
          </p:cNvSpPr>
          <p:nvPr>
            <p:ph type="body" sz="quarter" idx="1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56" name="标题 1"/>
          <p:cNvSpPr>
            <a:spLocks noGrp="1"/>
          </p:cNvSpPr>
          <p:nvPr>
            <p:ph type="title"/>
          </p:nvPr>
        </p:nvSpPr>
        <p:spPr/>
        <p:txBody>
          <a:bodyPr/>
          <a:lstStyle/>
          <a:p>
            <a:r>
              <a:rPr lang="zh-CN" altLang="en-US"/>
              <a:t>评估患者病情</a:t>
            </a:r>
            <a:endParaRPr lang="zh-CN" altLang="en-US"/>
          </a:p>
        </p:txBody>
      </p:sp>
      <p:sp>
        <p:nvSpPr>
          <p:cNvPr id="1049158"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60"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62"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64"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实验室检查：进行血液、尿液、肾功能等实验室检查</a:t>
            </a:r>
            <a:endParaRPr lang="en-US" altLang="zh-CN">
              <a:solidFill>
                <a:schemeClr val="dk1">
                  <a:lumMod val="80000"/>
                  <a:lumOff val="20000"/>
                </a:schemeClr>
              </a:solidFill>
              <a:latin typeface="+mn-ea"/>
              <a:sym typeface="+mn-ea"/>
            </a:endParaRPr>
          </a:p>
        </p:txBody>
      </p:sp>
      <p:sp>
        <p:nvSpPr>
          <p:cNvPr id="1049166"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68"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0"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2"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病史采集：了解患者病史，包括发病时间、症状、治疗情况等</a:t>
            </a:r>
            <a:endParaRPr lang="zh-CN" altLang="en-US">
              <a:solidFill>
                <a:schemeClr val="dk1">
                  <a:lumMod val="80000"/>
                  <a:lumOff val="20000"/>
                </a:schemeClr>
              </a:solidFill>
              <a:latin typeface="+mn-ea"/>
              <a:sym typeface="+mn-ea"/>
            </a:endParaRPr>
          </a:p>
        </p:txBody>
      </p:sp>
      <p:sp>
        <p:nvSpPr>
          <p:cNvPr id="1049174"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6"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0"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体格检查：检查患者身体状况，包括血压、心率、呼吸等</a:t>
            </a:r>
            <a:endParaRPr lang="zh-CN" altLang="en-US">
              <a:solidFill>
                <a:schemeClr val="dk1">
                  <a:lumMod val="80000"/>
                  <a:lumOff val="20000"/>
                </a:schemeClr>
              </a:solidFill>
              <a:latin typeface="+mn-ea"/>
              <a:sym typeface="+mn-ea"/>
            </a:endParaRPr>
          </a:p>
        </p:txBody>
      </p:sp>
      <p:sp>
        <p:nvSpPr>
          <p:cNvPr id="1049182"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4"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6"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8"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影像学检查：进行超声、CT、MRI等影像学检查，了解肾脏情况</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22" name="标题 1"/>
          <p:cNvSpPr>
            <a:spLocks noGrp="1"/>
          </p:cNvSpPr>
          <p:nvPr>
            <p:ph type="title"/>
          </p:nvPr>
        </p:nvSpPr>
        <p:spPr/>
        <p:txBody>
          <a:bodyPr/>
          <a:lstStyle/>
          <a:p>
            <a:r>
              <a:rPr lang="zh-CN" altLang="en-US"/>
              <a:t>签署知情同意书</a:t>
            </a:r>
            <a:endParaRPr lang="zh-CN" altLang="en-US"/>
          </a:p>
        </p:txBody>
      </p:sp>
      <p:sp>
        <p:nvSpPr>
          <p:cNvPr id="1049224"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知情同意书的重要性：确保患者了解手术风险和收益</a:t>
            </a:r>
            <a:endParaRPr lang="zh-CN" altLang="en-US" sz="1200" spc="150">
              <a:solidFill>
                <a:schemeClr val="tx1">
                  <a:lumMod val="65000"/>
                  <a:lumOff val="35000"/>
                </a:schemeClr>
              </a:solidFill>
              <a:latin typeface="+mn-ea"/>
              <a:sym typeface="+mn-ea"/>
            </a:endParaRPr>
          </a:p>
        </p:txBody>
      </p:sp>
      <p:sp>
        <p:nvSpPr>
          <p:cNvPr id="1049226"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知情同意书的内容：包括手术目的、风险、收益、替代方案等</a:t>
            </a:r>
            <a:endParaRPr lang="zh-CN" altLang="en-US" sz="1200" spc="150">
              <a:solidFill>
                <a:schemeClr val="tx1">
                  <a:lumMod val="65000"/>
                  <a:lumOff val="35000"/>
                </a:schemeClr>
              </a:solidFill>
              <a:latin typeface="+mn-ea"/>
              <a:sym typeface="+mn-ea"/>
            </a:endParaRPr>
          </a:p>
        </p:txBody>
      </p:sp>
      <p:sp>
        <p:nvSpPr>
          <p:cNvPr id="1049228"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签署知情同意书的流程：医生详细解释手术内容，患者阅读并签署</a:t>
            </a:r>
            <a:endParaRPr lang="zh-CN" altLang="en-US" sz="1200" spc="150">
              <a:solidFill>
                <a:schemeClr val="tx1">
                  <a:lumMod val="65000"/>
                  <a:lumOff val="35000"/>
                </a:schemeClr>
              </a:solidFill>
              <a:latin typeface="+mn-ea"/>
              <a:sym typeface="+mn-ea"/>
            </a:endParaRPr>
          </a:p>
        </p:txBody>
      </p:sp>
      <p:sp>
        <p:nvSpPr>
          <p:cNvPr id="1049230"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签署知情同意书的法律意义：保护医患双方的合法权益</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64" name="标题 1"/>
          <p:cNvSpPr>
            <a:spLocks noGrp="1"/>
          </p:cNvSpPr>
          <p:nvPr>
            <p:ph type="title"/>
          </p:nvPr>
        </p:nvSpPr>
        <p:spPr/>
        <p:txBody>
          <a:bodyPr/>
          <a:lstStyle/>
          <a:p>
            <a:r>
              <a:rPr lang="zh-CN" altLang="en-US"/>
              <a:t>术前准备</a:t>
            </a:r>
            <a:endParaRPr lang="zh-CN" altLang="en-US"/>
          </a:p>
        </p:txBody>
      </p:sp>
      <p:sp>
        <p:nvSpPr>
          <p:cNvPr id="1049266" name="正文"/>
          <p:cNvSpPr txBox="1"/>
          <p:nvPr>
            <p:custDataLst>
              <p:tags r:id="rId2"/>
            </p:custDataLst>
          </p:nvPr>
        </p:nvSpPr>
        <p:spPr>
          <a:xfrm>
            <a:off x="3314423" y="1364400"/>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评估患者病情：了解患者病史、症状、体征等</a:t>
            </a:r>
            <a:endParaRPr lang="zh-CN" altLang="en-US" sz="1200" spc="150">
              <a:solidFill>
                <a:schemeClr val="tx1">
                  <a:lumMod val="65000"/>
                  <a:lumOff val="35000"/>
                </a:schemeClr>
              </a:solidFill>
              <a:latin typeface="+mn-ea"/>
              <a:sym typeface="+mn-ea"/>
            </a:endParaRPr>
          </a:p>
        </p:txBody>
      </p:sp>
      <p:sp>
        <p:nvSpPr>
          <p:cNvPr id="1049268" name="正文"/>
          <p:cNvSpPr txBox="1"/>
          <p:nvPr>
            <p:custDataLst>
              <p:tags r:id="rId3"/>
            </p:custDataLst>
          </p:nvPr>
        </p:nvSpPr>
        <p:spPr>
          <a:xfrm>
            <a:off x="3314423" y="2179951"/>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检查患者肾功能：评估肾功能是否正常，是否有肾功能不全等</a:t>
            </a:r>
            <a:endParaRPr lang="zh-CN" altLang="en-US" sz="1200" spc="150">
              <a:solidFill>
                <a:schemeClr val="tx1">
                  <a:lumMod val="65000"/>
                  <a:lumOff val="35000"/>
                </a:schemeClr>
              </a:solidFill>
              <a:latin typeface="+mn-ea"/>
              <a:sym typeface="+mn-ea"/>
            </a:endParaRPr>
          </a:p>
        </p:txBody>
      </p:sp>
      <p:sp>
        <p:nvSpPr>
          <p:cNvPr id="1049270" name="正文"/>
          <p:cNvSpPr txBox="1"/>
          <p:nvPr>
            <p:custDataLst>
              <p:tags r:id="rId4"/>
            </p:custDataLst>
          </p:nvPr>
        </p:nvSpPr>
        <p:spPr>
          <a:xfrm>
            <a:off x="3314423" y="2995501"/>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检查患者凝血功能：评估患者凝血功能是否正常，是否有出血倾向等</a:t>
            </a:r>
            <a:endParaRPr lang="zh-CN" altLang="en-US" sz="1200" spc="150">
              <a:solidFill>
                <a:schemeClr val="tx1">
                  <a:lumMod val="65000"/>
                  <a:lumOff val="35000"/>
                </a:schemeClr>
              </a:solidFill>
              <a:latin typeface="+mn-ea"/>
              <a:sym typeface="+mn-ea"/>
            </a:endParaRPr>
          </a:p>
        </p:txBody>
      </p:sp>
      <p:sp>
        <p:nvSpPr>
          <p:cNvPr id="1049272" name="正文"/>
          <p:cNvSpPr txBox="1"/>
          <p:nvPr>
            <p:custDataLst>
              <p:tags r:id="rId5"/>
            </p:custDataLst>
          </p:nvPr>
        </p:nvSpPr>
        <p:spPr>
          <a:xfrm>
            <a:off x="3314423" y="3811052"/>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检查患者免疫功能：评估患者免疫功能是否正常，是否有免疫缺陷等</a:t>
            </a:r>
            <a:endParaRPr lang="zh-CN" altLang="en-US" sz="1200" spc="150">
              <a:solidFill>
                <a:schemeClr val="tx1">
                  <a:lumMod val="65000"/>
                  <a:lumOff val="35000"/>
                </a:schemeClr>
              </a:solidFill>
              <a:latin typeface="+mn-ea"/>
              <a:sym typeface="+mn-ea"/>
            </a:endParaRPr>
          </a:p>
        </p:txBody>
      </p:sp>
      <p:sp>
        <p:nvSpPr>
          <p:cNvPr id="1049274" name="正文"/>
          <p:cNvSpPr txBox="1"/>
          <p:nvPr>
            <p:custDataLst>
              <p:tags r:id="rId6"/>
            </p:custDataLst>
          </p:nvPr>
        </p:nvSpPr>
        <p:spPr>
          <a:xfrm>
            <a:off x="3314423" y="4626603"/>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准备手术器械：准备肾穿刺活检所需的器械和耗材</a:t>
            </a:r>
            <a:endParaRPr lang="zh-CN" altLang="en-US" sz="1200" spc="150">
              <a:solidFill>
                <a:schemeClr val="tx1">
                  <a:lumMod val="65000"/>
                  <a:lumOff val="35000"/>
                </a:schemeClr>
              </a:solidFill>
              <a:latin typeface="+mn-ea"/>
              <a:sym typeface="+mn-ea"/>
            </a:endParaRPr>
          </a:p>
        </p:txBody>
      </p:sp>
      <p:sp>
        <p:nvSpPr>
          <p:cNvPr id="1049276" name="正文"/>
          <p:cNvSpPr txBox="1"/>
          <p:nvPr>
            <p:custDataLst>
              <p:tags r:id="rId7"/>
            </p:custDataLst>
          </p:nvPr>
        </p:nvSpPr>
        <p:spPr>
          <a:xfrm>
            <a:off x="3314423" y="5442154"/>
            <a:ext cx="5563153" cy="7354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准备手术环境：准备手术室，确保手术环境无菌、安全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10" name="标题"/>
          <p:cNvSpPr>
            <a:spLocks noGrp="1"/>
          </p:cNvSpPr>
          <p:nvPr>
            <p:ph type="title"/>
            <p:custDataLst>
              <p:tags r:id="rId2"/>
            </p:custDataLst>
          </p:nvPr>
        </p:nvSpPr>
        <p:spPr/>
        <p:txBody>
          <a:bodyPr/>
          <a:lstStyle/>
          <a:p>
            <a:r>
              <a:rPr lang="zh-CN" altLang="en-US">
                <a:solidFill>
                  <a:schemeClr val="lt1">
                    <a:lumMod val="100000"/>
                  </a:schemeClr>
                </a:solidFill>
              </a:rPr>
              <a:t>肾穿刺活检手术过程</a:t>
            </a:r>
            <a:endParaRPr lang="zh-CN" altLang="en-US">
              <a:solidFill>
                <a:schemeClr val="lt1">
                  <a:lumMod val="100000"/>
                </a:schemeClr>
              </a:solidFill>
            </a:endParaRPr>
          </a:p>
        </p:txBody>
      </p:sp>
      <p:sp>
        <p:nvSpPr>
          <p:cNvPr id="1049312" name="节编号"/>
          <p:cNvSpPr>
            <a:spLocks noGrp="1"/>
          </p:cNvSpPr>
          <p:nvPr>
            <p:ph type="body" sz="quarter" idx="13"/>
            <p:custDataLst>
              <p:tags r:id="rId3"/>
            </p:custDataLst>
          </p:nvPr>
        </p:nvSpPr>
        <p:spPr/>
        <p:txBody>
          <a:bodyPr/>
          <a:lstStyle/>
          <a:p>
            <a:r>
              <a:rPr lang="zh-CN" altLang="en-US"/>
              <a:t>04</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374" name="标题 1"/>
          <p:cNvSpPr>
            <a:spLocks noGrp="1"/>
          </p:cNvSpPr>
          <p:nvPr>
            <p:ph type="title"/>
          </p:nvPr>
        </p:nvSpPr>
        <p:spPr/>
        <p:txBody>
          <a:bodyPr/>
          <a:lstStyle/>
          <a:p>
            <a:r>
              <a:rPr lang="zh-CN" altLang="en-US"/>
              <a:t>手术操作步骤</a:t>
            </a:r>
            <a:endParaRPr lang="zh-CN" altLang="en-US"/>
          </a:p>
        </p:txBody>
      </p:sp>
      <p:sp>
        <p:nvSpPr>
          <p:cNvPr id="1049376" name="文本框 20"/>
          <p:cNvSpPr txBox="1"/>
          <p:nvPr>
            <p:custDataLst>
              <p:tags r:id="rId2"/>
            </p:custDataLst>
          </p:nvPr>
        </p:nvSpPr>
        <p:spPr>
          <a:xfrm>
            <a:off x="6781093" y="1390723"/>
            <a:ext cx="1358152" cy="118931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34000">
                      <a:schemeClr val="accent3"/>
                    </a:gs>
                    <a:gs pos="67000">
                      <a:schemeClr val="accent3">
                        <a:alpha val="0"/>
                      </a:schemeClr>
                    </a:gs>
                  </a:gsLst>
                  <a:lin ang="5400000" scaled="1"/>
                </a:gradFill>
                <a:latin typeface="+mn-ea"/>
                <a:sym typeface="+mn-ea"/>
              </a:rPr>
              <a:t>03</a:t>
            </a:r>
            <a:endParaRPr lang="en-US" altLang="zh-CN" sz="6600" b="1" spc="100">
              <a:gradFill>
                <a:gsLst>
                  <a:gs pos="34000">
                    <a:schemeClr val="accent3"/>
                  </a:gs>
                  <a:gs pos="67000">
                    <a:schemeClr val="accent3">
                      <a:alpha val="0"/>
                    </a:schemeClr>
                  </a:gs>
                </a:gsLst>
                <a:lin ang="5400000" scaled="1"/>
              </a:gradFill>
              <a:latin typeface="+mn-ea"/>
              <a:sym typeface="+mn-ea"/>
            </a:endParaRPr>
          </a:p>
        </p:txBody>
      </p:sp>
      <p:sp>
        <p:nvSpPr>
          <p:cNvPr id="1049378" name="文本框 178"/>
          <p:cNvSpPr txBox="1"/>
          <p:nvPr>
            <p:custDataLst>
              <p:tags r:id="rId3"/>
            </p:custDataLst>
          </p:nvPr>
        </p:nvSpPr>
        <p:spPr>
          <a:xfrm>
            <a:off x="6294898" y="2255214"/>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穿刺部位选择：通常选择肾脏下极或上极</a:t>
            </a:r>
            <a:endParaRPr lang="zh-CN" altLang="en-US" b="0">
              <a:latin typeface="+mn-ea"/>
              <a:ea typeface="+mn-ea"/>
              <a:sym typeface="+mn-ea"/>
            </a:endParaRPr>
          </a:p>
        </p:txBody>
      </p:sp>
      <p:sp>
        <p:nvSpPr>
          <p:cNvPr id="1049380" name="文本框 18"/>
          <p:cNvSpPr txBox="1"/>
          <p:nvPr>
            <p:custDataLst>
              <p:tags r:id="rId4"/>
            </p:custDataLst>
          </p:nvPr>
        </p:nvSpPr>
        <p:spPr>
          <a:xfrm>
            <a:off x="1324395" y="1390723"/>
            <a:ext cx="1358152" cy="118931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34000">
                      <a:schemeClr val="accent1"/>
                    </a:gs>
                    <a:gs pos="67000">
                      <a:schemeClr val="accent1">
                        <a:alpha val="0"/>
                      </a:schemeClr>
                    </a:gs>
                  </a:gsLst>
                  <a:lin ang="5400000" scaled="1"/>
                </a:gradFill>
                <a:latin typeface="+mn-ea"/>
                <a:sym typeface="+mn-ea"/>
              </a:rPr>
              <a:t>01</a:t>
            </a:r>
            <a:endParaRPr lang="en-US" altLang="zh-CN" sz="6600" b="1" spc="100">
              <a:gradFill>
                <a:gsLst>
                  <a:gs pos="34000">
                    <a:schemeClr val="accent1"/>
                  </a:gs>
                  <a:gs pos="67000">
                    <a:schemeClr val="accent1">
                      <a:alpha val="0"/>
                    </a:schemeClr>
                  </a:gs>
                </a:gsLst>
                <a:lin ang="5400000" scaled="1"/>
              </a:gradFill>
              <a:latin typeface="+mn-ea"/>
              <a:sym typeface="+mn-ea"/>
            </a:endParaRPr>
          </a:p>
        </p:txBody>
      </p:sp>
      <p:sp>
        <p:nvSpPr>
          <p:cNvPr id="1049382" name="文本框 176"/>
          <p:cNvSpPr txBox="1"/>
          <p:nvPr>
            <p:custDataLst>
              <p:tags r:id="rId5"/>
            </p:custDataLst>
          </p:nvPr>
        </p:nvSpPr>
        <p:spPr>
          <a:xfrm>
            <a:off x="838200" y="2255214"/>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患者准备：术前禁食、禁水，排空膀胱</a:t>
            </a:r>
            <a:endParaRPr lang="zh-CN" altLang="en-US" b="0">
              <a:latin typeface="+mn-ea"/>
              <a:ea typeface="+mn-ea"/>
              <a:sym typeface="+mn-ea"/>
            </a:endParaRPr>
          </a:p>
        </p:txBody>
      </p:sp>
      <p:sp>
        <p:nvSpPr>
          <p:cNvPr id="1049384" name="文本框 19"/>
          <p:cNvSpPr txBox="1"/>
          <p:nvPr>
            <p:custDataLst>
              <p:tags r:id="rId6"/>
            </p:custDataLst>
          </p:nvPr>
        </p:nvSpPr>
        <p:spPr>
          <a:xfrm>
            <a:off x="4053069" y="1390723"/>
            <a:ext cx="1358152" cy="118931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34000">
                      <a:schemeClr val="accent2"/>
                    </a:gs>
                    <a:gs pos="67000">
                      <a:schemeClr val="accent2">
                        <a:alpha val="0"/>
                      </a:schemeClr>
                    </a:gs>
                  </a:gsLst>
                  <a:lin ang="5400000" scaled="1"/>
                </a:gradFill>
                <a:latin typeface="+mn-ea"/>
                <a:sym typeface="+mn-ea"/>
              </a:rPr>
              <a:t>02</a:t>
            </a:r>
            <a:endParaRPr lang="en-US" altLang="zh-CN" sz="6600" b="1" spc="100">
              <a:gradFill>
                <a:gsLst>
                  <a:gs pos="34000">
                    <a:schemeClr val="accent2"/>
                  </a:gs>
                  <a:gs pos="67000">
                    <a:schemeClr val="accent2">
                      <a:alpha val="0"/>
                    </a:schemeClr>
                  </a:gs>
                </a:gsLst>
                <a:lin ang="5400000" scaled="1"/>
              </a:gradFill>
              <a:latin typeface="+mn-ea"/>
              <a:sym typeface="+mn-ea"/>
            </a:endParaRPr>
          </a:p>
        </p:txBody>
      </p:sp>
      <p:sp>
        <p:nvSpPr>
          <p:cNvPr id="1049386" name="文本框 177"/>
          <p:cNvSpPr txBox="1"/>
          <p:nvPr>
            <p:custDataLst>
              <p:tags r:id="rId7"/>
            </p:custDataLst>
          </p:nvPr>
        </p:nvSpPr>
        <p:spPr>
          <a:xfrm>
            <a:off x="3566224" y="2255214"/>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麻醉：局部麻醉或全身麻醉</a:t>
            </a:r>
            <a:endParaRPr lang="zh-CN" altLang="en-US" b="0">
              <a:latin typeface="+mn-ea"/>
              <a:ea typeface="+mn-ea"/>
              <a:sym typeface="+mn-ea"/>
            </a:endParaRPr>
          </a:p>
        </p:txBody>
      </p:sp>
      <p:sp>
        <p:nvSpPr>
          <p:cNvPr id="1049388" name="文本框 25"/>
          <p:cNvSpPr txBox="1"/>
          <p:nvPr>
            <p:custDataLst>
              <p:tags r:id="rId8"/>
            </p:custDataLst>
          </p:nvPr>
        </p:nvSpPr>
        <p:spPr>
          <a:xfrm>
            <a:off x="8145431" y="3834049"/>
            <a:ext cx="1358152" cy="118931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34000">
                      <a:schemeClr val="accent1"/>
                    </a:gs>
                    <a:gs pos="67000">
                      <a:schemeClr val="accent1">
                        <a:alpha val="0"/>
                      </a:schemeClr>
                    </a:gs>
                  </a:gsLst>
                  <a:lin ang="5400000" scaled="1"/>
                </a:gradFill>
                <a:latin typeface="+mn-ea"/>
                <a:sym typeface="+mn-ea"/>
              </a:rPr>
              <a:t>07</a:t>
            </a:r>
            <a:endParaRPr lang="en-US" altLang="zh-CN" sz="6600" b="1" spc="100">
              <a:gradFill>
                <a:gsLst>
                  <a:gs pos="34000">
                    <a:schemeClr val="accent1"/>
                  </a:gs>
                  <a:gs pos="67000">
                    <a:schemeClr val="accent1">
                      <a:alpha val="0"/>
                    </a:schemeClr>
                  </a:gs>
                </a:gsLst>
                <a:lin ang="5400000" scaled="1"/>
              </a:gradFill>
              <a:latin typeface="+mn-ea"/>
              <a:sym typeface="+mn-ea"/>
            </a:endParaRPr>
          </a:p>
        </p:txBody>
      </p:sp>
      <p:sp>
        <p:nvSpPr>
          <p:cNvPr id="1049390" name="文本框 180"/>
          <p:cNvSpPr txBox="1"/>
          <p:nvPr>
            <p:custDataLst>
              <p:tags r:id="rId9"/>
            </p:custDataLst>
          </p:nvPr>
        </p:nvSpPr>
        <p:spPr>
          <a:xfrm>
            <a:off x="7657935" y="4717391"/>
            <a:ext cx="2332750"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术后护理：观察患者生命体征，预防感染，监测肾功能</a:t>
            </a:r>
            <a:endParaRPr lang="zh-CN" altLang="en-US" b="0">
              <a:latin typeface="+mn-ea"/>
              <a:ea typeface="+mn-ea"/>
              <a:sym typeface="+mn-ea"/>
            </a:endParaRPr>
          </a:p>
        </p:txBody>
      </p:sp>
      <p:sp>
        <p:nvSpPr>
          <p:cNvPr id="1049392" name="文本框 23"/>
          <p:cNvSpPr txBox="1"/>
          <p:nvPr>
            <p:custDataLst>
              <p:tags r:id="rId10"/>
            </p:custDataLst>
          </p:nvPr>
        </p:nvSpPr>
        <p:spPr>
          <a:xfrm>
            <a:off x="2688732" y="3834049"/>
            <a:ext cx="1358152" cy="1189314"/>
          </a:xfrm>
          <a:prstGeom prst="rect">
            <a:avLst/>
          </a:prstGeom>
          <a:noFill/>
        </p:spPr>
        <p:txBody>
          <a:bodyPr wrap="square" rtlCol="0" anchor="ctr">
            <a:normAutofit/>
          </a:bodyPr>
          <a:lstStyle>
            <a:defPPr>
              <a:defRPr lang="zh-CN"/>
            </a:defPPr>
            <a:lvl1pPr marL="0" algn="ctr" defTabSz="914400" rtl="0" eaLnBrk="1" latinLnBrk="0" hangingPunct="1">
              <a:defRPr sz="6000" b="1" kern="1200" spc="100">
                <a:gradFill>
                  <a:gsLst>
                    <a:gs pos="0">
                      <a:schemeClr val="accent1"/>
                    </a:gs>
                    <a:gs pos="34000">
                      <a:schemeClr val="accent1"/>
                    </a:gs>
                    <a:gs pos="67000">
                      <a:schemeClr val="accent1">
                        <a:alpha val="0"/>
                      </a:schemeClr>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34000">
                      <a:schemeClr val="accent5"/>
                    </a:gs>
                    <a:gs pos="67000">
                      <a:schemeClr val="accent5">
                        <a:alpha val="0"/>
                      </a:schemeClr>
                    </a:gs>
                  </a:gsLst>
                  <a:lin ang="5400000" scaled="1"/>
                </a:gradFill>
                <a:latin typeface="+mn-ea"/>
                <a:sym typeface="+mn-ea"/>
              </a:rPr>
              <a:t>05</a:t>
            </a:r>
            <a:endParaRPr lang="en-US" altLang="zh-CN" sz="6600">
              <a:gradFill>
                <a:gsLst>
                  <a:gs pos="34000">
                    <a:schemeClr val="accent5"/>
                  </a:gs>
                  <a:gs pos="67000">
                    <a:schemeClr val="accent5">
                      <a:alpha val="0"/>
                    </a:schemeClr>
                  </a:gs>
                </a:gsLst>
                <a:lin ang="5400000" scaled="1"/>
              </a:gradFill>
              <a:latin typeface="+mn-ea"/>
              <a:sym typeface="+mn-ea"/>
            </a:endParaRPr>
          </a:p>
        </p:txBody>
      </p:sp>
      <p:sp>
        <p:nvSpPr>
          <p:cNvPr id="1049394" name="文本框 181"/>
          <p:cNvSpPr txBox="1"/>
          <p:nvPr>
            <p:custDataLst>
              <p:tags r:id="rId11"/>
            </p:custDataLst>
          </p:nvPr>
        </p:nvSpPr>
        <p:spPr>
          <a:xfrm>
            <a:off x="2201237" y="4717391"/>
            <a:ext cx="2332750"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取样：取肾组织样本</a:t>
            </a:r>
            <a:endParaRPr lang="zh-CN" altLang="en-US" b="0">
              <a:latin typeface="+mn-ea"/>
              <a:ea typeface="+mn-ea"/>
              <a:sym typeface="+mn-ea"/>
            </a:endParaRPr>
          </a:p>
        </p:txBody>
      </p:sp>
      <p:sp>
        <p:nvSpPr>
          <p:cNvPr id="1049396" name="文本框 24"/>
          <p:cNvSpPr txBox="1"/>
          <p:nvPr>
            <p:custDataLst>
              <p:tags r:id="rId12"/>
            </p:custDataLst>
          </p:nvPr>
        </p:nvSpPr>
        <p:spPr>
          <a:xfrm>
            <a:off x="5416756" y="3834049"/>
            <a:ext cx="1358152" cy="1189314"/>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34000">
                      <a:schemeClr val="accent6"/>
                    </a:gs>
                    <a:gs pos="67000">
                      <a:schemeClr val="accent6">
                        <a:alpha val="0"/>
                      </a:schemeClr>
                    </a:gs>
                  </a:gsLst>
                  <a:lin ang="5400000" scaled="1"/>
                </a:gradFill>
                <a:latin typeface="+mn-ea"/>
                <a:sym typeface="+mn-ea"/>
              </a:rPr>
              <a:t>06</a:t>
            </a:r>
            <a:endParaRPr lang="en-US" altLang="zh-CN" sz="6600" b="1" spc="100">
              <a:gradFill>
                <a:gsLst>
                  <a:gs pos="0">
                    <a:schemeClr val="accent6"/>
                  </a:gs>
                  <a:gs pos="34000">
                    <a:schemeClr val="accent6"/>
                  </a:gs>
                  <a:gs pos="67000">
                    <a:schemeClr val="accent6">
                      <a:alpha val="0"/>
                    </a:schemeClr>
                  </a:gs>
                </a:gsLst>
                <a:lin ang="5400000" scaled="1"/>
              </a:gradFill>
              <a:latin typeface="+mn-ea"/>
              <a:sym typeface="+mn-ea"/>
            </a:endParaRPr>
          </a:p>
        </p:txBody>
      </p:sp>
      <p:sp>
        <p:nvSpPr>
          <p:cNvPr id="1049398" name="文本框 182"/>
          <p:cNvSpPr txBox="1"/>
          <p:nvPr>
            <p:custDataLst>
              <p:tags r:id="rId13"/>
            </p:custDataLst>
          </p:nvPr>
        </p:nvSpPr>
        <p:spPr>
          <a:xfrm>
            <a:off x="4929911" y="4703091"/>
            <a:ext cx="2332750"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穿刺针拔出：穿刺针拔出，压迫止血</a:t>
            </a:r>
            <a:endParaRPr lang="zh-CN" altLang="en-US" b="0">
              <a:latin typeface="+mn-ea"/>
              <a:ea typeface="+mn-ea"/>
              <a:sym typeface="+mn-ea"/>
            </a:endParaRPr>
          </a:p>
        </p:txBody>
      </p:sp>
      <p:sp>
        <p:nvSpPr>
          <p:cNvPr id="1049400" name="文本框 21"/>
          <p:cNvSpPr txBox="1"/>
          <p:nvPr>
            <p:custDataLst>
              <p:tags r:id="rId14"/>
            </p:custDataLst>
          </p:nvPr>
        </p:nvSpPr>
        <p:spPr>
          <a:xfrm>
            <a:off x="9509118" y="1390723"/>
            <a:ext cx="1358152" cy="1189314"/>
          </a:xfrm>
          <a:prstGeom prst="rect">
            <a:avLst/>
          </a:prstGeom>
          <a:noFill/>
        </p:spPr>
        <p:txBody>
          <a:bodyPr wrap="square" rtlCol="0" anchor="ctr">
            <a:normAutofit/>
          </a:bodyPr>
          <a:lstStyle>
            <a:defPPr>
              <a:defRPr lang="zh-CN"/>
            </a:defPPr>
            <a:lvl1pPr marL="0" algn="ctr" defTabSz="914400" rtl="0" eaLnBrk="1" latinLnBrk="0" hangingPunct="1">
              <a:defRPr sz="6000" b="1" kern="1200" spc="100">
                <a:gradFill>
                  <a:gsLst>
                    <a:gs pos="0">
                      <a:schemeClr val="accent4"/>
                    </a:gs>
                    <a:gs pos="34000">
                      <a:schemeClr val="accent4"/>
                    </a:gs>
                    <a:gs pos="67000">
                      <a:schemeClr val="accent4">
                        <a:alpha val="0"/>
                      </a:schemeClr>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latin typeface="+mn-ea"/>
              </a:rPr>
              <a:t>04</a:t>
            </a:r>
            <a:endParaRPr lang="en-US" altLang="zh-CN" sz="6600">
              <a:latin typeface="+mn-ea"/>
            </a:endParaRPr>
          </a:p>
        </p:txBody>
      </p:sp>
      <p:sp>
        <p:nvSpPr>
          <p:cNvPr id="1049402" name="文本框 179"/>
          <p:cNvSpPr txBox="1"/>
          <p:nvPr>
            <p:custDataLst>
              <p:tags r:id="rId15"/>
            </p:custDataLst>
          </p:nvPr>
        </p:nvSpPr>
        <p:spPr>
          <a:xfrm>
            <a:off x="9022922" y="2179165"/>
            <a:ext cx="2330949" cy="1434018"/>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穿刺针插入：穿刺针经皮肤、皮下组织、肌肉、肾包膜进入肾脏</a:t>
            </a:r>
            <a:endParaRPr lang="zh-CN" altLang="en-US" b="0">
              <a:latin typeface="+mn-ea"/>
              <a:ea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436" name="标题 1"/>
          <p:cNvSpPr>
            <a:spLocks noGrp="1"/>
          </p:cNvSpPr>
          <p:nvPr>
            <p:ph type="title"/>
          </p:nvPr>
        </p:nvSpPr>
        <p:spPr/>
        <p:txBody>
          <a:bodyPr/>
          <a:lstStyle/>
          <a:p>
            <a:r>
              <a:rPr lang="zh-CN" altLang="en-US"/>
              <a:t>手术中注意事项</a:t>
            </a:r>
            <a:endParaRPr lang="zh-CN" altLang="en-US"/>
          </a:p>
        </p:txBody>
      </p:sp>
      <p:sp>
        <p:nvSpPr>
          <p:cNvPr id="1049438" name="矩形 3"/>
          <p:cNvSpPr/>
          <p:nvPr>
            <p:custDataLst>
              <p:tags r:id="rId2"/>
            </p:custDataLst>
          </p:nvPr>
        </p:nvSpPr>
        <p:spPr>
          <a:xfrm>
            <a:off x="1187449" y="1762817"/>
            <a:ext cx="4714719" cy="119024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0" name="矩形 13"/>
          <p:cNvSpPr/>
          <p:nvPr>
            <p:custDataLst>
              <p:tags r:id="rId3"/>
            </p:custDataLst>
          </p:nvPr>
        </p:nvSpPr>
        <p:spPr>
          <a:xfrm>
            <a:off x="838200" y="1762817"/>
            <a:ext cx="170321" cy="119024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2" name="文本框 4"/>
          <p:cNvSpPr txBox="1"/>
          <p:nvPr>
            <p:custDataLst>
              <p:tags r:id="rId4"/>
            </p:custDataLst>
          </p:nvPr>
        </p:nvSpPr>
        <p:spPr>
          <a:xfrm>
            <a:off x="1367608"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确保患者处于清醒状态，避免麻醉剂影响手术效果</a:t>
            </a:r>
            <a:endParaRPr lang="zh-CN" altLang="en-US" sz="2000" spc="150">
              <a:solidFill>
                <a:schemeClr val="tx1">
                  <a:lumMod val="85000"/>
                  <a:lumOff val="15000"/>
                </a:schemeClr>
              </a:solidFill>
              <a:latin typeface="+mn-ea"/>
              <a:sym typeface="+mn-ea"/>
            </a:endParaRPr>
          </a:p>
        </p:txBody>
      </p:sp>
      <p:sp>
        <p:nvSpPr>
          <p:cNvPr id="1049444" name="矩形 39"/>
          <p:cNvSpPr/>
          <p:nvPr>
            <p:custDataLst>
              <p:tags r:id="rId5"/>
            </p:custDataLst>
          </p:nvPr>
        </p:nvSpPr>
        <p:spPr>
          <a:xfrm>
            <a:off x="1187449" y="3175801"/>
            <a:ext cx="4714719" cy="119024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6" name="矩形 5"/>
          <p:cNvSpPr/>
          <p:nvPr>
            <p:custDataLst>
              <p:tags r:id="rId6"/>
            </p:custDataLst>
          </p:nvPr>
        </p:nvSpPr>
        <p:spPr>
          <a:xfrm>
            <a:off x="838200" y="3175801"/>
            <a:ext cx="170321" cy="119024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8" name="文本框 41"/>
          <p:cNvSpPr txBox="1"/>
          <p:nvPr>
            <p:custDataLst>
              <p:tags r:id="rId7"/>
            </p:custDataLst>
          </p:nvPr>
        </p:nvSpPr>
        <p:spPr>
          <a:xfrm>
            <a:off x="1367608"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操作过程中保持无菌操作，防止感染</a:t>
            </a:r>
            <a:endParaRPr lang="zh-CN" altLang="en-US" sz="2000" spc="150">
              <a:solidFill>
                <a:schemeClr val="tx1">
                  <a:lumMod val="85000"/>
                  <a:lumOff val="15000"/>
                </a:schemeClr>
              </a:solidFill>
              <a:latin typeface="+mn-ea"/>
              <a:sym typeface="+mn-ea"/>
            </a:endParaRPr>
          </a:p>
        </p:txBody>
      </p:sp>
      <p:sp>
        <p:nvSpPr>
          <p:cNvPr id="1049450" name="矩形 12"/>
          <p:cNvSpPr/>
          <p:nvPr>
            <p:custDataLst>
              <p:tags r:id="rId8"/>
            </p:custDataLst>
          </p:nvPr>
        </p:nvSpPr>
        <p:spPr>
          <a:xfrm>
            <a:off x="1187449" y="4588784"/>
            <a:ext cx="4714719" cy="119024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2" name="矩形 17"/>
          <p:cNvSpPr/>
          <p:nvPr>
            <p:custDataLst>
              <p:tags r:id="rId9"/>
            </p:custDataLst>
          </p:nvPr>
        </p:nvSpPr>
        <p:spPr>
          <a:xfrm>
            <a:off x="838200" y="4588784"/>
            <a:ext cx="170321" cy="119024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4" name="文本框 19"/>
          <p:cNvSpPr txBox="1"/>
          <p:nvPr>
            <p:custDataLst>
              <p:tags r:id="rId10"/>
            </p:custDataLst>
          </p:nvPr>
        </p:nvSpPr>
        <p:spPr>
          <a:xfrm>
            <a:off x="1367608"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穿刺针应选择合适的长度和直径，避免损伤肾脏</a:t>
            </a:r>
            <a:endParaRPr lang="zh-CN" altLang="en-US" sz="2000" spc="150">
              <a:solidFill>
                <a:schemeClr val="tx1">
                  <a:lumMod val="85000"/>
                  <a:lumOff val="15000"/>
                </a:schemeClr>
              </a:solidFill>
              <a:latin typeface="+mn-ea"/>
              <a:sym typeface="+mn-ea"/>
            </a:endParaRPr>
          </a:p>
        </p:txBody>
      </p:sp>
      <p:sp>
        <p:nvSpPr>
          <p:cNvPr id="1049456" name="矩形 49"/>
          <p:cNvSpPr/>
          <p:nvPr>
            <p:custDataLst>
              <p:tags r:id="rId11"/>
            </p:custDataLst>
          </p:nvPr>
        </p:nvSpPr>
        <p:spPr>
          <a:xfrm>
            <a:off x="6638935" y="1762817"/>
            <a:ext cx="4714719" cy="119024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8" name="矩形 26"/>
          <p:cNvSpPr/>
          <p:nvPr>
            <p:custDataLst>
              <p:tags r:id="rId12"/>
            </p:custDataLst>
          </p:nvPr>
        </p:nvSpPr>
        <p:spPr>
          <a:xfrm>
            <a:off x="6289686" y="1762817"/>
            <a:ext cx="170321" cy="119024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0" name="文本框 27"/>
          <p:cNvSpPr txBox="1"/>
          <p:nvPr>
            <p:custDataLst>
              <p:tags r:id="rId13"/>
            </p:custDataLst>
          </p:nvPr>
        </p:nvSpPr>
        <p:spPr>
          <a:xfrm>
            <a:off x="6819094"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穿刺过程中注意观察患者的反应，如有不适及时停止操作</a:t>
            </a:r>
            <a:endParaRPr lang="zh-CN" altLang="en-US" sz="2000" spc="150">
              <a:solidFill>
                <a:schemeClr val="tx1">
                  <a:lumMod val="85000"/>
                  <a:lumOff val="15000"/>
                </a:schemeClr>
              </a:solidFill>
              <a:latin typeface="+mn-ea"/>
              <a:sym typeface="+mn-ea"/>
            </a:endParaRPr>
          </a:p>
        </p:txBody>
      </p:sp>
      <p:sp>
        <p:nvSpPr>
          <p:cNvPr id="1049462" name="矩形 64"/>
          <p:cNvSpPr/>
          <p:nvPr>
            <p:custDataLst>
              <p:tags r:id="rId14"/>
            </p:custDataLst>
          </p:nvPr>
        </p:nvSpPr>
        <p:spPr>
          <a:xfrm>
            <a:off x="6638935" y="3175801"/>
            <a:ext cx="4714719" cy="1190244"/>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4" name="矩形 65"/>
          <p:cNvSpPr/>
          <p:nvPr>
            <p:custDataLst>
              <p:tags r:id="rId15"/>
            </p:custDataLst>
          </p:nvPr>
        </p:nvSpPr>
        <p:spPr>
          <a:xfrm>
            <a:off x="6289686" y="3175801"/>
            <a:ext cx="170321" cy="1190244"/>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6" name="文本框 66"/>
          <p:cNvSpPr txBox="1"/>
          <p:nvPr>
            <p:custDataLst>
              <p:tags r:id="rId16"/>
            </p:custDataLst>
          </p:nvPr>
        </p:nvSpPr>
        <p:spPr>
          <a:xfrm>
            <a:off x="6819094"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穿刺结束后，应进行适当的止血和包扎，避免出血和感染</a:t>
            </a:r>
            <a:endParaRPr lang="zh-CN" altLang="en-US" sz="2000" spc="150">
              <a:solidFill>
                <a:schemeClr val="tx1">
                  <a:lumMod val="85000"/>
                  <a:lumOff val="15000"/>
                </a:schemeClr>
              </a:solidFill>
              <a:latin typeface="+mn-ea"/>
              <a:sym typeface="+mn-ea"/>
            </a:endParaRPr>
          </a:p>
        </p:txBody>
      </p:sp>
      <p:sp>
        <p:nvSpPr>
          <p:cNvPr id="1049468" name="矩形 67"/>
          <p:cNvSpPr/>
          <p:nvPr>
            <p:custDataLst>
              <p:tags r:id="rId17"/>
            </p:custDataLst>
          </p:nvPr>
        </p:nvSpPr>
        <p:spPr>
          <a:xfrm>
            <a:off x="6638935" y="4588784"/>
            <a:ext cx="4714719" cy="1190244"/>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70" name="矩形 68"/>
          <p:cNvSpPr/>
          <p:nvPr>
            <p:custDataLst>
              <p:tags r:id="rId18"/>
            </p:custDataLst>
          </p:nvPr>
        </p:nvSpPr>
        <p:spPr>
          <a:xfrm>
            <a:off x="6289686" y="4588784"/>
            <a:ext cx="170321" cy="1190244"/>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72" name="文本框 69"/>
          <p:cNvSpPr txBox="1"/>
          <p:nvPr>
            <p:custDataLst>
              <p:tags r:id="rId19"/>
            </p:custDataLst>
          </p:nvPr>
        </p:nvSpPr>
        <p:spPr>
          <a:xfrm>
            <a:off x="6819094"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术后应密切观察患者的病情变化，如有异常及时处理</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https://d.book118.com/285324311134011122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24"/>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72"/>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a*1"/>
  <p:tag name="KSO_WM_UNIT_INDEX" val="1"/>
  <p:tag name="KSO_WM_UNIT_ISCONTENTSTITLE" val="0"/>
  <p:tag name="KSO_WM_UNIT_ISNUMDGMTITLE" val="0"/>
  <p:tag name="KSO_WM_UNIT_LAYERLEVEL" val="1"/>
  <p:tag name="KSO_WM_UNIT_NOCLEAR" val="0"/>
  <p:tag name="KSO_WM_UNIT_PRESET_TEXT" val="单击添加标题"/>
  <p:tag name="KSO_WM_UNIT_TYPE" val="a"/>
  <p:tag name="KSO_WM_UNIT_VALUE" val="30"/>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2"/>
  <p:tag name="KSO_WM_UNIT_INDEX" val="2"/>
  <p:tag name="KSO_WM_UNIT_LAYERLEVEL" val="1"/>
  <p:tag name="KSO_WM_UNIT_NOCLEAR" val="0"/>
  <p:tag name="KSO_WM_UNIT_PRESET_TEXT" val="YOUR LOGO"/>
  <p:tag name="KSO_WM_UNIT_SUBTYPE" val="g"/>
  <p:tag name="KSO_WM_UNIT_TYPE" val="f"/>
  <p:tag name="KSO_WM_UNIT_VALUE" val="2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1"/>
  <p:tag name="KSO_WM_UNIT_INDEX" val="1"/>
  <p:tag name="KSO_WM_UNIT_LAYERLEVEL" val="1"/>
  <p:tag name="KSO_WM_UNIT_NOCLEAR" val="0"/>
  <p:tag name="KSO_WM_UNIT_PRESET_TEXT" val="汇报时间：20X-XX-XX"/>
  <p:tag name="KSO_WM_UNIT_SUBTYPE" val="c"/>
  <p:tag name="KSO_WM_UNIT_TYPE" val="f"/>
  <p:tag name="KSO_WM_UNIT_VALUE" val="8"/>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3"/>
  <p:tag name="KSO_WM_UNIT_INDEX" val="3"/>
  <p:tag name="KSO_WM_UNIT_LAYERLEVEL" val="1"/>
  <p:tag name="KSO_WM_UNIT_NOCLEAR" val="0"/>
  <p:tag name="KSO_WM_UNIT_PRESET_TEXT" val="汇报人：WPS"/>
  <p:tag name="KSO_WM_UNIT_SUBTYPE" val="b"/>
  <p:tag name="KSO_WM_UNIT_TYPE" val="f"/>
  <p:tag name="KSO_WM_UNIT_VALUE" val="44"/>
</p:tagLst>
</file>

<file path=ppt/tags/tag82.xml><?xml version="1.0" encoding="utf-8"?>
<p:tagLst xmlns:p="http://schemas.openxmlformats.org/presentationml/2006/main">
  <p:tag name="KSO_WM_BEAUTIFY_FLAG" val="#wm#"/>
  <p:tag name="KSO_WM_SLIDE_ID" val="custom20230982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2_1"/>
  <p:tag name="KSO_WM_UNIT_INDEX" val="1_2_1"/>
  <p:tag name="KSO_WM_UNIT_LAYERLEVEL" val="1_1_1"/>
  <p:tag name="KSO_WM_UNIT_PRESET_TEXT" val="02"/>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3_1"/>
  <p:tag name="KSO_WM_UNIT_INDEX" val="1_3_1"/>
  <p:tag name="KSO_WM_UNIT_LAYERLEVEL" val="1_1_1"/>
  <p:tag name="KSO_WM_UNIT_PRESET_TEXT" val="03"/>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4_1"/>
  <p:tag name="KSO_WM_UNIT_INDEX" val="1_4_1"/>
  <p:tag name="KSO_WM_UNIT_LAYERLEVEL" val="1_1_1"/>
  <p:tag name="KSO_WM_UNIT_PRESET_TEXT" val="04"/>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5_1"/>
  <p:tag name="KSO_WM_UNIT_INDEX" val="1_5_1"/>
  <p:tag name="KSO_WM_UNIT_LAYERLEVEL" val="1_1_1"/>
  <p:tag name="KSO_WM_UNIT_PRESET_TEXT" val="05"/>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6_1"/>
  <p:tag name="KSO_WM_UNIT_INDEX" val="1_6_1"/>
  <p:tag name="KSO_WM_UNIT_LAYERLEVEL" val="1_1_1"/>
  <p:tag name="KSO_WM_UNIT_PRESET_TEXT" val="06"/>
  <p:tag name="KSO_WM_UNIT_SUBTYPE" val="d"/>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6.xml><?xml version="1.0" encoding="utf-8"?>
<p:tagLst xmlns:p="http://schemas.openxmlformats.org/presentationml/2006/main">
  <p:tag name="KSO_WM_BEAUTIFY_FLAG" val="#wm#"/>
  <p:tag name="KSO_WM_DIAGRAM_GROUP_CODE" val="l1-1"/>
  <p:tag name="KSO_WM_SLIDE_DIAGTYPE" val="l"/>
  <p:tag name="KSO_WM_SLIDE_ID" val="custom20230982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1"/>
  <p:tag name="KSO_WM_UNIT_TYPE" val="e"/>
  <p:tag name="KSO_WM_UNIT_VALUE" val="13"/>
</p:tagLst>
</file>

<file path=ppt/tags/tag99.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2"/>
  <p:tag name="KSO_WM_UNIT_TYPE" val="e"/>
  <p:tag name="KSO_WM_UNIT_VALUE" val="13"/>
</p:tagLst>
</file>

<file path=ppt/tags/tag102.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1*l_h_i*1_1_1"/>
  <p:tag name="KSO_WM_UNIT_INDEX" val="1_1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1*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1*l_h_i*1_1_2"/>
  <p:tag name="KSO_WM_UNIT_INDEX" val="1_1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1*l_h_i*1_2_1"/>
  <p:tag name="KSO_WM_UNIT_INDEX" val="1_2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1*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1*l_h_i*1_2_2"/>
  <p:tag name="KSO_WM_UNIT_INDEX" val="1_2_2"/>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1_1"/>
  <p:tag name="KSO_WM_UNIT_INDEX" val="1_1_1"/>
  <p:tag name="KSO_WM_UNIT_LAYERLEVEL" val="1_1_1"/>
  <p:tag name="KSO_WM_UNIT_LINE_FORE_SCHEMECOLOR_INDEX" val="5"/>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1_2"/>
  <p:tag name="KSO_WM_UNIT_INDEX" val="1_1_2"/>
  <p:tag name="KSO_WM_UNIT_LAYERLEVEL" val="1_1_1"/>
  <p:tag name="KSO_WM_UNIT_LINE_FORE_SCHEMECOLOR_INDEX" val="5"/>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2_1"/>
  <p:tag name="KSO_WM_UNIT_INDEX" val="1_2_1"/>
  <p:tag name="KSO_WM_UNIT_LAYERLEVEL" val="1_1_1"/>
  <p:tag name="KSO_WM_UNIT_LINE_FORE_SCHEMECOLOR_INDEX" val="5"/>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2_2"/>
  <p:tag name="KSO_WM_UNIT_INDEX" val="1_2_2"/>
  <p:tag name="KSO_WM_UNIT_LAYERLEVEL" val="1_1_1"/>
  <p:tag name="KSO_WM_UNIT_LINE_FORE_SCHEMECOLOR_INDEX" val="5"/>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3_1"/>
  <p:tag name="KSO_WM_UNIT_INDEX" val="1_3_1"/>
  <p:tag name="KSO_WM_UNIT_LAYERLEVEL" val="1_1_1"/>
  <p:tag name="KSO_WM_UNIT_LINE_FORE_SCHEMECOLOR_INDEX" val="5"/>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3_2"/>
  <p:tag name="KSO_WM_UNIT_INDEX" val="1_3_2"/>
  <p:tag name="KSO_WM_UNIT_LAYERLEVEL" val="1_1_1"/>
  <p:tag name="KSO_WM_UNIT_LINE_FORE_SCHEMECOLOR_INDEX" val="5"/>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4_1"/>
  <p:tag name="KSO_WM_UNIT_INDEX" val="1_4_1"/>
  <p:tag name="KSO_WM_UNIT_LAYERLEVEL" val="1_1_1"/>
  <p:tag name="KSO_WM_UNIT_LINE_FORE_SCHEMECOLOR_INDEX" val="5"/>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4_2"/>
  <p:tag name="KSO_WM_UNIT_INDEX" val="1_4_2"/>
  <p:tag name="KSO_WM_UNIT_LAYERLEVEL" val="1_1_1"/>
  <p:tag name="KSO_WM_UNIT_LINE_FORE_SCHEMECOLOR_INDEX" val="5"/>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5_1"/>
  <p:tag name="KSO_WM_UNIT_INDEX" val="1_5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5_1"/>
  <p:tag name="KSO_WM_UNIT_INDEX" val="1_5_1"/>
  <p:tag name="KSO_WM_UNIT_LAYERLEVEL" val="1_1_1"/>
  <p:tag name="KSO_WM_UNIT_LINE_FORE_SCHEMECOLOR_INDEX" val="5"/>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5_2"/>
  <p:tag name="KSO_WM_UNIT_INDEX" val="1_5_2"/>
  <p:tag name="KSO_WM_UNIT_LAYERLEVEL" val="1_1_1"/>
  <p:tag name="KSO_WM_UNIT_LINE_FORE_SCHEMECOLOR_INDEX" val="5"/>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5*l_h_f*1_6_1"/>
  <p:tag name="KSO_WM_UNIT_INDEX" val="1_6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6_1"/>
  <p:tag name="KSO_WM_UNIT_INDEX" val="1_6_1"/>
  <p:tag name="KSO_WM_UNIT_LAYERLEVEL" val="1_1_1"/>
  <p:tag name="KSO_WM_UNIT_LINE_FORE_SCHEMECOLOR_INDEX" val="5"/>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5*l_h_i*1_6_2"/>
  <p:tag name="KSO_WM_UNIT_INDEX" val="1_6_2"/>
  <p:tag name="KSO_WM_UNIT_LAYERLEVEL" val="1_1_1"/>
  <p:tag name="KSO_WM_UNIT_LINE_FORE_SCHEMECOLOR_INDEX" val="5"/>
  <p:tag name="KSO_WM_UNIT_TYPE" val="l_h_i"/>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3"/>
  <p:tag name="KSO_WM_UNIT_TYPE" val="e"/>
  <p:tag name="KSO_WM_UNIT_VALUE" val="13"/>
</p:tagLst>
</file>

<file path=ppt/tags/tag129.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5*l_h_f*1_6_1"/>
  <p:tag name="KSO_WM_UNIT_INDEX" val="1_6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4"/>
  <p:tag name="KSO_WM_UNIT_TYPE" val="e"/>
  <p:tag name="KSO_WM_UNIT_VALUE" val="13"/>
</p:tagLst>
</file>

<file path=ppt/tags/tag158.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7,&quot;pos&quot;:0.6700000166893005,&quot;transparency&quot;:1},{&quot;brightness&quot;:0,&quot;colorType&quot;:1,&quot;foreColorIndex&quot;:7,&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3_1"/>
  <p:tag name="KSO_WM_UNIT_INDEX" val="1_3_1"/>
  <p:tag name="KSO_WM_UNIT_LAYERLEVEL" val="1_1_1"/>
  <p:tag name="KSO_WM_UNIT_SUBTYPE" val="d"/>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1_1"/>
  <p:tag name="KSO_WM_UNIT_INDEX" val="1_1_1"/>
  <p:tag name="KSO_WM_UNIT_LAYERLEVEL" val="1_1_1"/>
  <p:tag name="KSO_WM_UNIT_SUBTYPE" val="d"/>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6700000166893005,&quot;transparency&quot;:1},{&quot;brightness&quot;:0,&quot;colorType&quot;:1,&quot;foreColorIndex&quot;:6,&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2_1"/>
  <p:tag name="KSO_WM_UNIT_INDEX" val="1_2_1"/>
  <p:tag name="KSO_WM_UNIT_LAYERLEVEL" val="1_1_1"/>
  <p:tag name="KSO_WM_UNIT_SUBTYPE" val="d"/>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7_1"/>
  <p:tag name="KSO_WM_UNIT_INDEX" val="1_7_1"/>
  <p:tag name="KSO_WM_UNIT_LAYERLEVEL" val="1_1_1"/>
  <p:tag name="KSO_WM_UNIT_SUBTYPE" val="d"/>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7_1"/>
  <p:tag name="KSO_WM_UNIT_INDEX" val="1_7_1"/>
  <p:tag name="KSO_WM_UNIT_LAYERLEVEL" val="1_1_1"/>
  <p:tag name="KSO_WM_UNIT_NOCLEAR" val="0"/>
  <p:tag name="KSO_WM_UNIT_PRESET_TEXT" val="单击此处输入你的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9,&quot;pos&quot;:0.6700000166893005,&quot;transparency&quot;:1},{&quot;brightness&quot;:0,&quot;colorType&quot;:1,&quot;foreColorIndex&quot;:9,&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5_1"/>
  <p:tag name="KSO_WM_UNIT_INDEX" val="1_5_1"/>
  <p:tag name="KSO_WM_UNIT_LAYERLEVEL" val="1_1_1"/>
  <p:tag name="KSO_WM_UNIT_SUBTYPE" val="d"/>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10,&quot;pos&quot;:0.6700000166893005,&quot;transparency&quot;:1},{&quot;brightness&quot;:0,&quot;colorType&quot;:1,&quot;foreColorIndex&quot;:10,&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6_1"/>
  <p:tag name="KSO_WM_UNIT_INDEX" val="1_6_1"/>
  <p:tag name="KSO_WM_UNIT_LAYERLEVEL" val="1_1_1"/>
  <p:tag name="KSO_WM_UNIT_SUBTYPE" val="d"/>
  <p:tag name="KSO_WM_UNIT_TEXT_FILL_FORE_SCHEMECOLOR_INDEX" val="10"/>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8,&quot;pos&quot;:0,&quot;transparency&quot;:0},{&quot;brightness&quot;:0,&quot;colorType&quot;:1,&quot;foreColorIndex&quot;:8,&quot;pos&quot;:0.6700000166893005,&quot;transparency&quot;:1},{&quot;brightness&quot;:0,&quot;colorType&quot;:1,&quot;foreColorIndex&quot;:8,&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4_1"/>
  <p:tag name="KSO_WM_UNIT_INDEX" val="1_4_1"/>
  <p:tag name="KSO_WM_UNIT_LAYERLEVEL" val="1_1_1"/>
  <p:tag name="KSO_WM_UNIT_SUBTYPE" val="d"/>
  <p:tag name="KSO_WM_UNIT_TEXT_FILL_FORE_SCHEMECOLOR_INDEX" val="8"/>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74.7999267578125,&quot;width&quot;:863.6500244140625}"/>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D180D"/>
      </a:dk2>
      <a:lt2>
        <a:srgbClr val="FCE9DA"/>
      </a:lt2>
      <a:accent1>
        <a:srgbClr val="ED7D31"/>
      </a:accent1>
      <a:accent2>
        <a:srgbClr val="E9692B"/>
      </a:accent2>
      <a:accent3>
        <a:srgbClr val="E45425"/>
      </a:accent3>
      <a:accent4>
        <a:srgbClr val="E04020"/>
      </a:accent4>
      <a:accent5>
        <a:srgbClr val="DB2B1A"/>
      </a:accent5>
      <a:accent6>
        <a:srgbClr val="D71714"/>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err="1" smtClean="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Wingdings</vt:lpstr>
      <vt:lpstr>Office Theme</vt:lpstr>
      <vt:lpstr>狼疮性肾炎行肾穿刺活检临床路径</vt:lpstr>
      <vt:lpstr>目录</vt:lpstr>
      <vt:lpstr>单击添加章节标题</vt:lpstr>
      <vt:lpstr>狼疮性肾炎行肾穿刺活检临床路径概述</vt:lpstr>
      <vt:lpstr>定义和目的</vt:lpstr>
      <vt:lpstr>适用范围和对象</vt:lpstr>
      <vt:lpstr>肾穿刺活检前的评估和准备</vt:lpstr>
      <vt:lpstr>评估患者病情</vt:lpstr>
      <vt:lpstr>签署知情同意书</vt:lpstr>
      <vt:lpstr>术前准备</vt:lpstr>
      <vt:lpstr>肾穿刺活检手术过程</vt:lpstr>
      <vt:lpstr>手术操作步骤</vt:lpstr>
      <vt:lpstr>手术中注意事项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2024-09-25T21:56:41.393</cp:lastPrinted>
  <dcterms:created xsi:type="dcterms:W3CDTF">2024-09-25T13:56:41Z</dcterms:created>
  <dcterms:modified xsi:type="dcterms:W3CDTF">2024-09-25T13:56:43Z</dcterms:modified>
</cp:coreProperties>
</file>