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6FDA5-164B-459C-8811-2A977806C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45857-0F4B-4689-ADA3-18E23E644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73057-5801-4970-A4B7-9412CA129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759CC-4B58-43BA-AFA3-99B7FD97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497A7C-0AB0-4BAF-8645-5CAC535A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E662F-EC30-4356-82D7-6929124E3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9E5E3-000E-4623-BA82-49F3CA6FE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8D4AC-92F5-4891-9E8C-8AA03B5B2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D4548-B4EE-4EBD-B7F7-C846E9DEA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C1222-B6D5-4767-966F-4860AE44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64C5B-1A9E-4EA8-9568-EC48277A6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2432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常见护理诊断及护理目标\n## 1.护理诊断的基本概念与分类\n### 1.1护理诊断的定义与重要性\n### 1.2护理诊断的分类与依据\n### 1.3护理诊断与医疗诊断的区别与联系\n## 2.常见护理诊断及护理目标概述\n### 2.1营养失调的护理诊断与目标\n### 2.2疼痛的护理诊断与目标\n### 2.3睡眠障碍的护理诊断与目标\n## 3.常见护理诊断的护理措施\n### 3.1营养失调的护理措施\n### 3.2疼痛的护理措施\n### 3.3睡眠障碍的护理措施\n## 4.护理诊断的评估与反馈\n### 4.1护理诊断的评估方法与工具\n### 4.2护理诊断的反馈与调整\n### 4.3护理诊断的持续质量改进\n## 5.案例分析：护理诊断与护理目标的实践应用\n### 5.1营养失调案例的护理诊断与目标实施\n### 5.2疼痛案例的护理诊断与目标实施\n### 5.3睡眠障碍案例的护理诊断与目标实施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常见护理诊断及护理目标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护理诊断的基本概念与分类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护理诊断是护理过程中对病人健康问题的判断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基于病人的症状、体征、病史及相关因素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为制定护理计划提供依据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护理诊断的重要性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指导护理措施的制定和实施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评价护理效果和病人康复进程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提高护理质量和病人满意度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护理诊断的分类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功能性护理诊断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：涉及生理、心理、社会功能方面的问题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病理生理性护理诊断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：涉及生理、病理生理方面的问题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心理性护理诊断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：涉及心理、情感、认知方面的问题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护理诊断的依据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病人的病史和家族史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相关的检查和实验室结果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护理环境和资源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护理诊断的分类与依据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护理诊断与医疗诊断的区别与联系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护理诊断与医疗诊断的区别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护理诊断关注病人的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医疗诊断关注病人的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病理变化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护理诊断与医疗诊断的联系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护理诊断依据医疗诊断制定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护理诊断与医疗诊断相互补充，共同指导治疗和护理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常见护理诊断及护理目标概述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营养失调的护理诊断与目标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营养失调的护理诊断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：体重下降、肌肉消瘦、体力下降等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营养过剩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：体重增加、脂肪堆积、血糖升高等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营养失衡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：摄入与需求不匹配，导致生理功能紊乱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营养失调的护理目标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改善病人的营养状况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促进病人的生理功能恢复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提高病人的生活质量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疼痛的护理诊断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：发病时间短，病情重，疼痛剧烈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：持续时间长，病情反复，疼痛较轻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癌症疼痛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：肿瘤侵犯引起的中、重度疼痛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疼痛的护理目标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缓解病人的疼痛症状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提高病人的生活质量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减轻病人的心理负担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疼痛的护理诊断与目标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睡眠障碍的护理诊断与目标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睡眠障碍的护理诊断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入睡困难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：入睡时间超过30分钟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睡眠维持困难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：夜间觉醒次数超过2次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睡眠质量差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：睡眠不足、频繁翻身、早醒等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睡眠障碍的护理目标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改善病人的睡眠质量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提高病人的睡眠满意度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减轻病人的心理压力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常见护理诊断的护理措施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营养不足的治疗措施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增加营养摄入：给予高蛋白、高热量、高维生素的食物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促进消化功能：给予助消化药物，合理安排进食时间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定期评估营养状况：监测体重、血红蛋白、白蛋白等指标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营养过剩的治疗措施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控制热量摄入：制定低热量、低脂肪、高纤维的饮食计划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增加运动量：进行有氧运动，如散步、慢跑、游泳等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定期评估营养状况：监测体重、血糖、血脂等指标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营养失调的护理措施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https://d.book118.com/285324321010011110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常见护理诊断及护理目标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2024-09-15T02:36:10.093</cp:lastPrinted>
  <dcterms:created xsi:type="dcterms:W3CDTF">2024-09-14T18:36:10Z</dcterms:created>
  <dcterms:modified xsi:type="dcterms:W3CDTF">2024-09-14T18:36:12Z</dcterms:modified>
</cp:coreProperties>
</file>