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540713-836F-4091-BCDE-7191ED269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E49EE2-2B47-41AE-9A7B-7E45C514D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AE1D4-1522-4AE9-9419-A45CB06BC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6391EF-CF23-42C7-9768-D0B28A92B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BFE89E-1082-4282-941C-440DD4F7E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0B8B42-F96A-4352-B123-827E6E4B0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59DEF4-EBD8-4AB9-9363-0AE2D314E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6CE029-C78D-46A5-BF1F-A49CCE8EF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DB7D0F-0B25-4ACC-A433-0015EA3DF1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1D7797-6443-49FE-83AB-C05DCF2C3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77F58-410B-4353-AB85-2E0E50577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3302312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急救知识培训活动策划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培训师资力量与资源准备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宣传推广策略与效果评估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安全保障措施与风险控制策略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875" r="16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随着社会的发展和人们生活水平的提高，人们对急救知识越来越重视，掌握急救技能已成为一项重要的生活技能。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当前社会对急救知识的需求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急救知识对于保护生命、减少伤害具有重要意义，尤其在突发事件和意外伤害中，掌握急救技能能够为伤者争取宝贵的抢救时间。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急救知识普及的重要性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增强公众在突发事件中的应对能力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通过培训活动，提高公众在突发事件中的应对能力，减少伤害和损失。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提高公众对急救知识的认识和了解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通过培训活动，使公众更加了解急救知识的重要性，提高自我保护意识。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培养公众掌握基本的急救技能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通过培训活动，使公众掌握基本的急救技能，如心肺复苏、止血包扎等。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目标设定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面向广大公众，特别是学校、社区、企事业单位等人员密集场所的人群。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不同人群的需求，制定相应的培训内容和方式，如针对学生可以开展校园安全教育课程，针对社区居民可以开展社区急救知识讲座等。同时，针对不同年龄段和职业特点的人群，也需要制定个性化的培训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培训对象与需求分析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常见急救知识介绍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心肺复苏术（CPR）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介绍心肺复苏的基本原理、操作步骤和注意事项，包括胸外按压、人工呼吸等关键环节。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止血方法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教授不同部位的止血方法，如指压止血、加压包扎、止血带等，以及适用场景和注意事项。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创伤救护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讲解创伤救护的基本原则，如清洗伤口、包扎固定、转运等，以及处理开放性伤口和闭合性损伤的方法。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772" r="347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78" r="1077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通过模拟实际场景，让学员进行实际操作，提高应对突发事件的能力。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模拟演练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针对不同的急救技能，进行操作技巧的培训，提高学员的操作水平和应对能力。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操作技巧培训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现场模拟演练与操作技巧培训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理论知识讲解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通过讲解急救的基本原理、原则和方法，帮助学员建立正确的急救理念和知识体系。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结合实际案例，分析急救过程中的成功经验和不足之处，提高学员的实践能力和应对能力。同时，也可以通过案例分析，让学员了解不同情况下的急救方法和注意事项。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理论知识讲解与案例分析相结合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培训师资力量与资源准备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丰富的教学经验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要求教师具有丰富的教学经验，能够清晰、生动地传授急救知识和技能。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良好的沟通能力和服务意识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选拔具有良好沟通能力和服务意识的教师，确保培训过程中与学员的顺畅交流和有效互动。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具备专业急救技能和知识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选拔具备急救专业背景、技能和知识的教师，确保培训内容的专业性和实用性。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师资力量选拔标准与流程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选择宽敞、明亮、通风的场地，确保培训顺利进行。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培训场地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培训器材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培训设备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准备常用的急救器材，如绷带、止血带、夹板等，以及模拟人、模型等教学用具。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准备投影仪、音响等教学设备，确保培训效果。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培训场地、器材等资源准备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https://d.book118.com/285330231202011104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2024-09-14T07:16:09.251</cp:lastPrinted>
  <dcterms:created xsi:type="dcterms:W3CDTF">2024-09-13T23:16:09Z</dcterms:created>
  <dcterms:modified xsi:type="dcterms:W3CDTF">2024-09-13T23:16:11Z</dcterms:modified>
</cp:coreProperties>
</file>