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B93506-18C8-4A56-A46B-18B90405C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D44614-9A5D-4292-98DD-7E141C5FE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CCE014-F95A-49D1-BDE2-174AE996F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BF58BF-D2D6-4F17-9CD2-C7FE748F2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1414D8-9756-4F77-B88B-F270AFEFFD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14BA44-2B33-42E0-BAF1-B14DE1FB2A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E77E4D-42B0-473A-A8D4-78358214F7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62DC3E-7CDB-4CB1-A277-7234650A1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844F0-B63D-4559-8590-7FB204318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08DEF3-6118-4F88-A5C3-22AAC7011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18075D-914F-4418-98C0-AB33F6F8E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3320431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公司年度数字化转型总结报告</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数字化转型战略规划及实施情况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数字化技术应用与创新实践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组织架构变革与人才队伍建设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数据驱动决策与智能化运营探索</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数字化转型面临的挑战与机遇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总结公司在过去一年内在数字化转型方面所取得的进展、成果和挑战，为公司的未来发展提供决策支持和参考。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报告目的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随着数字化技术的不断发展和应用，数字化转型已成为企业提升竞争力、实现可持续发展的必然选择。公司在过去一年内积极推进数字化转型，取得了一定成果，但同时也面临一些挑战和问题。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报告背景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本报告主要涵盖公司在过去一年内的数字化转型情况。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内容范围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本报告将围绕公司的数字化转型战略、组织架构、技术应用、数据管理和人才培养等方面展开，全面反映公司在数字化转型方面的现状、成果和挑战。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数字化转型战略规划及实施情况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通过对行业趋势、竞争对手、客户需求等方面的深入调研和分析，为公司制定数字化转型战略提供数据支持。</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市场调研与分析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对公司现有的技术、人才、业务等资源进行全面评估，明确公司在数字化转型方面的优势和不足。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内部资源评估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基于市场调研和内部资源评估结果，制定符合公司实际情况的数字化转型战略规划，包括目标、路径、时间表等。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战略规划制定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战略规划制定过程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数字化技术应用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组织架构调整</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业务流程优化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人才培养与引进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战略规划核心内容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通过引入先进的大数据、云计算、人工智能等技术，提升公司的数据处理能力和业务智能化水平。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利用数字化技术对业务流程进行全面优化，提高业务处理效率和质量。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为适应数字化转型需求，对公司的组织架构进行调整，构建更加敏捷、高效的组织体系。</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加强数字化人才的培养和引进，为公司数字化转型提供有力的人才保障。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成功引入了大数据、云计算等技术，建立了完善的数据处理和分析体系，提高了公司的数据利用能力。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技术应用方面</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组织架构调整方面</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业务流程优化方面</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人才培养与引进方面</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顺利完成了组织架构调整，实现了扁平化管理，提高了公司的决策效率和响应速度。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通过数字化技术的应用，实现了业务流程的自动化和智能化，提高了业务处理效率和质量。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成功培养和引进了一批优秀的数字化人才，为公司的数字化转型提供了有力的人才支持。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实施进展与成果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数字化技术应用与创新实践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通过引入RPA（机器人流程自动化）技术，实现了多个业务流程的自动化，提高了工作效率。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自动化流程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云计算服务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29" r="192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运用大数据和人工智能技术，对公司的海量数据进行分析和挖掘，为决策提供了有力支持。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采用云计算技术，实现了数据集中存储和处理，降低了IT成本，提高了系统的可扩展性和灵活性。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数字化技术应用情况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创新实践案例分享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智能客服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通过自然语言处理技术和机器学习算法，构建了智能客服系统，能够快速响应客户的问题和需求，提高了客户满意度。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数字化营销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运用社交媒体、搜索引擎优化等数字化营销手段，提高了品牌知名度和市场份额。</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远程协作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借助在线协作工具和视频会议系统，实现了跨地域、跨部门的远程协作，提高了团队协作效率。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通过自动化流程和智能化技术的应用，大幅提高了工作效率和生产力。</a:t>
            </a:r>
          </a:p>
        </p:txBody>
      </p:sp>
      <p:pic>
        <p:nvPicPr>
          <p:cNvPr id="4" name="Picture 4"/>
          <p:cNvPicPr>
            <a:picLocks noChangeAspect="1"/>
          </p:cNvPicPr>
          <p:nvPr/>
        </p:nvPicPr>
        <p:blipFill>
          <a:blip r:embed="rId2"/>
          <a:srcRect l="12524" r="1252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提升效率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云计算服务等技术的应用降低了IT成本和运维成本。</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降低成本</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数字化营销和智能客服等创新实践提升了公司的市场竞争力和客户满意度。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增强竞争力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技术应用带来的效益分析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组织架构变革与人才队伍建设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https://d.book118.com/285332043140011103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2024-09-12T19:53:37.148</cp:lastPrinted>
  <dcterms:created xsi:type="dcterms:W3CDTF">2024-09-12T11:53:37Z</dcterms:created>
  <dcterms:modified xsi:type="dcterms:W3CDTF">2024-09-12T11:53:39Z</dcterms:modified>
</cp:coreProperties>
</file>