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346FE-4FF3-49BD-9A6A-DBBF3F0F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C9BFB-D29F-437B-ACAE-0E0C8CE3F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F1859-15DB-41EB-880C-B217E26F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6E0BE-A172-4912-947E-48E2CD98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F9A3B-B11F-4DD6-8292-5B79E29C4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3298F-DA31-4F09-B049-A8145563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70282-583C-4F81-BD55-2F100933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99B42-45AB-4402-8C42-31CAF93B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E0505-5AE9-4ADB-91C3-641554D1A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EA786-1561-47C0-AC2F-A1C7F881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7798A-1AEA-43A4-A9E2-753599C7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330310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设备管理的案例分析与经验分享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通过案例分析和经验分享，帮助企业提升设备管理水平，优化设备资源配置，提高设备运行效率。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设备管理是企业可持续发展的重要保障，通过加强设备管理，可以延长设备使用寿命，降低维修成本，提高企业经济效益。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提升设备管理水平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设备管理涉及到设备的运行、维护和保养等方面，直接关系到生产安全。加强设备管理可以及时发现和排除设备隐患，确保生产安全。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设备管理可以优化设备资源配置，提高设备运行效率，减少设备故障停机时间，从而提高生产效率。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设备管理可以降低设备维修成本、减少备品备件库存、提高能源利用效率等，从而降低企业成本。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该化工企业设备管理存在设备老化、维修不及时、缺乏有效监控等问题，导致生产效率低下和安全隐患。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引入先进的设备管理系统，实现设备状态实时监测、故障预警和维修流程自动化；加强设备维护和更新，提高设备运行效率和安全性。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设备故障率显著下降，生产效率提升，企业运营成本降低。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案例一：某化工企业设备管理优化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案例二：某制造企业设备维护体系建设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设备故障率明显降低，生产稳定性提升，企业整体运营效率提高。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该企业设备种类繁多，维护难度大，缺乏统一的设备维护标准和流程，导致设备故障频发，影响生产。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设备管理现状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建立设备维护体系，制定设备维护标准和流程，实现设备定期巡检、预防性维护和故障快速响应；引入专业维护团队，提高维护效率和质量。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医院医疗设备种类繁多，管理难度大，存在设备使用不规范、维修不及时等问题，影响医疗质量和安全。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建立医疗设备管理制度和流程，实现设备采购、使用、维护和报废全生命周期管理；加强医护人员培训，提高设备使用规范性；引入专业维修团队，确保设备维修及时和质量。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医疗设备管理水平显著提升，医疗质量和安全得到保障。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案例三：某医院医疗设备管理实践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案例四：某高校实验室设备管理方法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高校实验室设备种类繁多，使用频率高，存在设备损坏严重、管理不规范等问题，影响教学和科研质量。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建立实验室设备管理制度和流程，实现设备采购、使用、维护和报废规范化管理；加强师生培训，提高设备使用规范性；引入专业维护团队，确保设备维修及时和质量。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实验室设备管理水平显著提升，教学和科研质量得到提高。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采购决策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设备采购与选型经验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在设备采购前，要明确生产或运营所需设备的功能、性能、规格等要求。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根据实际需求和市场调研结果，对候选设备进行综合评估，包括设备性能、价格、售后服务等。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了解市场上同类设备的品牌、型号、价格等信息，为选型提供依据。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经过评估后，选择最合适的设备进行采购，确保设备满足生产或运营需求。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在设备安装前，要确保安装场地、基础设施等条件符合设备要求。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安装过程管理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文档与培训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按照设备安装说明书和操作规程进行安装，确保安装过程规范、安全。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安装完成后，对设备进行调试和验收，确保设备正常运行且符合性能要求。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整理设备安装与调试过程中的文档资料，并对操作人员进行培训，确保他们熟悉设备操作和维护流程。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https://d.book118.com/285333031043011104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2024-09-13T21:39:52.156</cp:lastPrinted>
  <dcterms:created xsi:type="dcterms:W3CDTF">2024-09-13T13:39:52Z</dcterms:created>
  <dcterms:modified xsi:type="dcterms:W3CDTF">2024-09-13T13:39:54Z</dcterms:modified>
</cp:coreProperties>
</file>